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7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95959"/>
        </a:solidFill>
        <a:effectLst/>
        <a:uFillTx/>
        <a:latin typeface="+mn-lt"/>
        <a:ea typeface="+mn-ea"/>
        <a:cs typeface="+mn-cs"/>
        <a:sym typeface="Calibri"/>
      </a:defRPr>
    </a:lvl9pPr>
  </p:defaultTextStyle>
  <p:modifyVerifier cryptProviderType="rsaAES" cryptAlgorithmClass="hash" cryptAlgorithmType="typeAny" cryptAlgorithmSid="14" spinCount="100000" saltData="nrSA1i3BcsxyYMv3Eyq5LQ==" hashData="PwRrWuA/MgiyxcXvsAvvwcFtOICZZRj52c3btWwur+MnYZ1WGnnK7fLfA2NDdwY8ygWKtHx3k5BSHmYE8mOLe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CC00"/>
    <a:srgbClr val="9900FF"/>
    <a:srgbClr val="9966FF"/>
    <a:srgbClr val="FF99FF"/>
    <a:srgbClr val="FF9933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595959"/>
              </a:solidFill>
              <a:prstDash val="solid"/>
              <a:round/>
            </a:ln>
          </a:left>
          <a:right>
            <a:ln w="12700" cap="flat">
              <a:solidFill>
                <a:srgbClr val="595959"/>
              </a:solidFill>
              <a:prstDash val="solid"/>
              <a:round/>
            </a:ln>
          </a:right>
          <a:top>
            <a:ln w="12700" cap="flat">
              <a:solidFill>
                <a:srgbClr val="595959"/>
              </a:solidFill>
              <a:prstDash val="solid"/>
              <a:round/>
            </a:ln>
          </a:top>
          <a:bottom>
            <a:ln w="127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solidFill>
                <a:srgbClr val="595959"/>
              </a:solidFill>
              <a:prstDash val="solid"/>
              <a:round/>
            </a:ln>
          </a:insideH>
          <a:insideV>
            <a:ln w="12700" cap="flat">
              <a:solidFill>
                <a:srgbClr val="595959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595959"/>
              </a:solidFill>
              <a:prstDash val="solid"/>
              <a:round/>
            </a:ln>
          </a:left>
          <a:right>
            <a:ln w="12700" cap="flat">
              <a:solidFill>
                <a:srgbClr val="595959"/>
              </a:solidFill>
              <a:prstDash val="solid"/>
              <a:round/>
            </a:ln>
          </a:right>
          <a:top>
            <a:ln w="12700" cap="flat">
              <a:solidFill>
                <a:srgbClr val="595959"/>
              </a:solidFill>
              <a:prstDash val="solid"/>
              <a:round/>
            </a:ln>
          </a:top>
          <a:bottom>
            <a:ln w="127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solidFill>
                <a:srgbClr val="595959"/>
              </a:solidFill>
              <a:prstDash val="solid"/>
              <a:round/>
            </a:ln>
          </a:insideH>
          <a:insideV>
            <a:ln w="12700" cap="flat">
              <a:solidFill>
                <a:srgbClr val="595959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595959"/>
              </a:solidFill>
              <a:prstDash val="solid"/>
              <a:round/>
            </a:ln>
          </a:left>
          <a:right>
            <a:ln w="12700" cap="flat">
              <a:solidFill>
                <a:srgbClr val="595959"/>
              </a:solidFill>
              <a:prstDash val="solid"/>
              <a:round/>
            </a:ln>
          </a:right>
          <a:top>
            <a:ln w="12700" cap="flat">
              <a:solidFill>
                <a:srgbClr val="595959"/>
              </a:solidFill>
              <a:prstDash val="solid"/>
              <a:round/>
            </a:ln>
          </a:top>
          <a:bottom>
            <a:ln w="127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solidFill>
                <a:srgbClr val="595959"/>
              </a:solidFill>
              <a:prstDash val="solid"/>
              <a:round/>
            </a:ln>
          </a:insideH>
          <a:insideV>
            <a:ln w="12700" cap="flat">
              <a:solidFill>
                <a:srgbClr val="59595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595959"/>
              </a:solidFill>
              <a:prstDash val="solid"/>
              <a:round/>
            </a:ln>
          </a:left>
          <a:right>
            <a:ln w="12700" cap="flat">
              <a:solidFill>
                <a:srgbClr val="595959"/>
              </a:solidFill>
              <a:prstDash val="solid"/>
              <a:round/>
            </a:ln>
          </a:right>
          <a:top>
            <a:ln w="12700" cap="flat">
              <a:solidFill>
                <a:srgbClr val="595959"/>
              </a:solidFill>
              <a:prstDash val="solid"/>
              <a:round/>
            </a:ln>
          </a:top>
          <a:bottom>
            <a:ln w="127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solidFill>
                <a:srgbClr val="595959"/>
              </a:solidFill>
              <a:prstDash val="solid"/>
              <a:round/>
            </a:ln>
          </a:insideH>
          <a:insideV>
            <a:ln w="12700" cap="flat">
              <a:solidFill>
                <a:srgbClr val="59595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9E1CB"/>
          </a:solidFill>
        </a:fill>
      </a:tcStyle>
    </a:wholeTbl>
    <a:band2H>
      <a:tcTxStyle/>
      <a:tcStyle>
        <a:tcBdr/>
        <a:fill>
          <a:solidFill>
            <a:srgbClr val="EDF1E7"/>
          </a:solidFill>
        </a:fill>
      </a:tcStyle>
    </a:band2H>
    <a:firstCol>
      <a:tcTxStyle b="on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9E1CB"/>
          </a:solidFill>
        </a:fill>
      </a:tcStyle>
    </a:firstCol>
    <a:lastRow>
      <a:tcTxStyle b="on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DF1E7"/>
          </a:solidFill>
        </a:fill>
      </a:tcStyle>
    </a:lastRow>
    <a:firstRow>
      <a:tcTxStyle b="on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DF1E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E1CB"/>
          </a:solidFill>
        </a:fill>
      </a:tcStyle>
    </a:wholeTbl>
    <a:band2H>
      <a:tcTxStyle/>
      <a:tcStyle>
        <a:tcBdr/>
        <a:fill>
          <a:solidFill>
            <a:srgbClr val="EDF1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F0"/>
          </a:solidFill>
        </a:fill>
      </a:tcStyle>
    </a:wholeTbl>
    <a:band2H>
      <a:tcTxStyle/>
      <a:tcStyle>
        <a:tcBdr/>
        <a:fill>
          <a:solidFill>
            <a:srgbClr val="E8EA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CFCB"/>
          </a:solidFill>
        </a:fill>
      </a:tcStyle>
    </a:wholeTbl>
    <a:band2H>
      <a:tcTxStyle/>
      <a:tcStyle>
        <a:tcBdr/>
        <a:fill>
          <a:solidFill>
            <a:srgbClr val="F9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95959"/>
        </a:fontRef>
        <a:srgbClr val="59595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95959"/>
        </a:fontRef>
        <a:srgbClr val="59595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95959"/>
              </a:solidFill>
              <a:prstDash val="solid"/>
              <a:round/>
            </a:ln>
          </a:top>
          <a:bottom>
            <a:ln w="254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95959"/>
              </a:solidFill>
              <a:prstDash val="solid"/>
              <a:round/>
            </a:ln>
          </a:top>
          <a:bottom>
            <a:ln w="25400" cap="flat">
              <a:solidFill>
                <a:srgbClr val="59595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0301" autoAdjust="0"/>
  </p:normalViewPr>
  <p:slideViewPr>
    <p:cSldViewPr snapToGrid="0">
      <p:cViewPr varScale="1">
        <p:scale>
          <a:sx n="64" d="100"/>
          <a:sy n="64" d="100"/>
        </p:scale>
        <p:origin x="91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1pPr>
    <a:lvl2pPr indent="2286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2pPr>
    <a:lvl3pPr indent="4572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3pPr>
    <a:lvl4pPr indent="6858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4pPr>
    <a:lvl5pPr indent="9144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5pPr>
    <a:lvl6pPr indent="11430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6pPr>
    <a:lvl7pPr indent="13716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7pPr>
    <a:lvl8pPr indent="16002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8pPr>
    <a:lvl9pPr indent="1828800" latinLnBrk="0">
      <a:defRPr sz="1200">
        <a:solidFill>
          <a:srgbClr val="595959"/>
        </a:solidFill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4" name="Shape 5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HK" altLang="en-US" sz="1200" dirty="0" smtClean="0">
                <a:solidFill>
                  <a:srgbClr val="595959"/>
                </a:solidFill>
                <a:latin typeface="Noto Sans CJK TC Medium"/>
                <a:ea typeface="Noto Sans CJK TC Medium"/>
                <a:cs typeface="Noto Sans CJK TC Medium"/>
                <a:sym typeface="Calibri"/>
              </a:rPr>
              <a:t>有需要可參考衞生防護中心指引</a:t>
            </a:r>
            <a:endParaRPr sz="1200" dirty="0">
              <a:solidFill>
                <a:srgbClr val="595959"/>
              </a:solidFill>
              <a:latin typeface="Noto Sans CJK TC Medium"/>
              <a:ea typeface="Noto Sans CJK TC Medium"/>
              <a:cs typeface="Noto Sans CJK TC Medium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運用認知刺激訓練模式</a:t>
            </a:r>
            <a:r>
              <a:rPr lang="en-US" dirty="0" smtClean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 smtClean="0"/>
              <a:t>(</a:t>
            </a:r>
            <a:r>
              <a:rPr dirty="0"/>
              <a:t>Cognitive stimulation therapy</a:t>
            </a:r>
            <a:r>
              <a:rPr dirty="0" smtClean="0"/>
              <a:t>)</a:t>
            </a:r>
            <a:r>
              <a:rPr lang="en-US" dirty="0" smtClean="0"/>
              <a:t> 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訓練高層次認知能力</a:t>
            </a:r>
            <a:r>
              <a:rPr dirty="0" err="1"/>
              <a:t>-</a:t>
            </a:r>
            <a:r>
              <a:rPr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計算能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⼒。</a:t>
            </a:r>
          </a:p>
          <a:p>
            <a:endParaRPr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r>
              <a:rPr dirty="0" smtClean="0">
                <a:latin typeface="+mj-ea"/>
                <a:ea typeface="+mj-ea"/>
                <a:cs typeface="+mj-cs"/>
                <a:sym typeface="Helvetica"/>
              </a:rPr>
              <a:t>讓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者盡量參與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，訓練他們的專注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⼒，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有需要時才給予口頭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/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身體語言引導患者進行各步驟提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⽰，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協助運用剩餘能力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長者可以用紙、筆幫助計算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運用認知刺激訓練模式</a:t>
            </a:r>
            <a:r>
              <a:rPr lang="en-US" dirty="0" smtClean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 smtClean="0"/>
              <a:t>(</a:t>
            </a:r>
            <a:r>
              <a:rPr dirty="0"/>
              <a:t>Cognitive stimulation therapy)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訓練</a:t>
            </a:r>
            <a:r>
              <a:rPr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背景辨別能力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171450" indent="-171450">
              <a:buSzPct val="100000"/>
              <a:buFont typeface="Arial"/>
              <a:buChar char="•"/>
            </a:pP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視力有障礙</a:t>
            </a:r>
            <a:r>
              <a:rPr lang="zh-TW" altLang="en-US" sz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者需佩戴眼鏡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71133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懷緬活動</a:t>
            </a:r>
            <a:r>
              <a:rPr dirty="0" smtClean="0"/>
              <a:t> </a:t>
            </a:r>
            <a:r>
              <a:rPr dirty="0"/>
              <a:t>(Reminiscence</a:t>
            </a:r>
            <a:r>
              <a:rPr dirty="0" smtClean="0"/>
              <a:t>)</a:t>
            </a:r>
            <a:r>
              <a:rPr lang="en-US" dirty="0" smtClean="0"/>
              <a:t> </a:t>
            </a:r>
            <a:r>
              <a:rPr dirty="0" err="1" smtClean="0"/>
              <a:t>目的</a:t>
            </a:r>
            <a:r>
              <a:rPr dirty="0" err="1"/>
              <a:t>：透過「引導物」</a:t>
            </a:r>
            <a:r>
              <a:rPr dirty="0" err="1" smtClean="0">
                <a:latin typeface="+mj-ea"/>
                <a:ea typeface="+mj-ea"/>
              </a:rPr>
              <a:t>與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</a:t>
            </a:r>
            <a:r>
              <a:rPr dirty="0" err="1" smtClean="0"/>
              <a:t>重温舊事</a:t>
            </a:r>
            <a:r>
              <a:rPr dirty="0" err="1"/>
              <a:t>，</a:t>
            </a:r>
            <a:r>
              <a:rPr dirty="0" err="1" smtClean="0">
                <a:latin typeface="+mj-ea"/>
                <a:ea typeface="+mj-ea"/>
              </a:rPr>
              <a:t>引發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者回憶及講述以往的經歷</a:t>
            </a:r>
            <a:r>
              <a:rPr dirty="0" err="1"/>
              <a:t>，</a:t>
            </a:r>
            <a:r>
              <a:rPr dirty="0" err="1" smtClean="0">
                <a:solidFill>
                  <a:srgbClr val="000000"/>
                </a:solidFill>
              </a:rPr>
              <a:t>改善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</a:rPr>
              <a:t>者的情緒和行為問題</a:t>
            </a:r>
            <a:r>
              <a:rPr dirty="0">
                <a:solidFill>
                  <a:srgbClr val="000000"/>
                </a:solidFill>
              </a:rPr>
              <a:t>。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rgbClr val="000000"/>
              </a:solidFill>
            </a:endParaRPr>
          </a:p>
          <a:p>
            <a:pPr marL="171450" indent="-171450"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前塵往事</a:t>
            </a:r>
            <a:r>
              <a:rPr dirty="0" err="1">
                <a:solidFill>
                  <a:srgbClr val="000000"/>
                </a:solidFill>
              </a:rPr>
              <a:t>、想當年等舊有記憶，都儲存在大腦的遠期記憶系統。在這一方面大部份患者仍然保留得很好</a:t>
            </a:r>
            <a:r>
              <a:rPr dirty="0">
                <a:solidFill>
                  <a:srgbClr val="000000"/>
                </a:solidFill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rgbClr val="000000"/>
              </a:solidFill>
            </a:endParaRP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這類活動有助患者增加語言運用、社交溝通、豐富生命意義及提昇自我價值</a:t>
            </a:r>
            <a:r>
              <a:rPr dirty="0">
                <a:solidFill>
                  <a:srgbClr val="595959"/>
                </a:solidFill>
              </a:rPr>
              <a:t>。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使用其他『引導物』時亦可用環繞五個『何』和一個</a:t>
            </a:r>
            <a:r>
              <a:rPr dirty="0"/>
              <a:t> 『</a:t>
            </a:r>
            <a:r>
              <a:rPr dirty="0" err="1"/>
              <a:t>如何』</a:t>
            </a:r>
            <a:r>
              <a:rPr dirty="0" err="1" smtClean="0">
                <a:latin typeface="+mj-ea"/>
                <a:ea typeface="+mj-ea"/>
              </a:rPr>
              <a:t>引導</a:t>
            </a:r>
            <a:r>
              <a:rPr lang="zh-TW" altLang="en-US" sz="1200" dirty="0" smtClean="0">
                <a:solidFill>
                  <a:srgbClr val="FF0000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</a:t>
            </a:r>
            <a:r>
              <a:rPr dirty="0" err="1" smtClean="0"/>
              <a:t>分享</a:t>
            </a:r>
            <a:r>
              <a:rPr baseline="30000" dirty="0" smtClean="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dirty="0">
                <a:solidFill>
                  <a:srgbClr val="000000"/>
                </a:solidFill>
              </a:rPr>
              <a:t>。</a:t>
            </a:r>
            <a:endParaRPr baseline="300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3" name="Shape 8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懷緬活動</a:t>
            </a:r>
            <a:r>
              <a:rPr dirty="0" smtClean="0"/>
              <a:t> </a:t>
            </a:r>
            <a:r>
              <a:rPr dirty="0"/>
              <a:t>(Reminiscence</a:t>
            </a:r>
            <a:r>
              <a:rPr dirty="0" smtClean="0"/>
              <a:t>)</a:t>
            </a:r>
            <a:r>
              <a:rPr lang="en-US" dirty="0" smtClean="0"/>
              <a:t> </a:t>
            </a:r>
            <a:r>
              <a:rPr dirty="0" err="1" smtClean="0"/>
              <a:t>目的</a:t>
            </a:r>
            <a:r>
              <a:rPr dirty="0" err="1"/>
              <a:t>：</a:t>
            </a:r>
            <a:r>
              <a:rPr dirty="0" err="1">
                <a:latin typeface="+mj-ea"/>
                <a:ea typeface="+mj-ea"/>
              </a:rPr>
              <a:t>透過「引導物」</a:t>
            </a:r>
            <a:r>
              <a:rPr dirty="0" err="1" smtClean="0">
                <a:latin typeface="+mj-ea"/>
                <a:ea typeface="+mj-ea"/>
              </a:rPr>
              <a:t>與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者重温舊事</a:t>
            </a:r>
            <a:r>
              <a:rPr dirty="0" err="1">
                <a:latin typeface="+mj-ea"/>
                <a:ea typeface="+mj-ea"/>
              </a:rPr>
              <a:t>，</a:t>
            </a:r>
            <a:r>
              <a:rPr dirty="0" err="1" smtClean="0">
                <a:latin typeface="+mj-ea"/>
                <a:ea typeface="+mj-ea"/>
              </a:rPr>
              <a:t>引發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者回憶及講述以往的經歷</a:t>
            </a:r>
            <a:r>
              <a:rPr dirty="0" err="1">
                <a:latin typeface="+mj-ea"/>
                <a:ea typeface="+mj-ea"/>
              </a:rPr>
              <a:t>，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</a:rPr>
              <a:t>改善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</a:rPr>
              <a:t>者的情緒和行為問題</a:t>
            </a:r>
            <a:r>
              <a:rPr dirty="0">
                <a:solidFill>
                  <a:srgbClr val="000000"/>
                </a:solidFill>
                <a:latin typeface="+mj-ea"/>
                <a:ea typeface="+mj-ea"/>
              </a:rPr>
              <a:t>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1" name="Shape 8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dirty="0" err="1">
                <a:latin typeface="+mj-ea"/>
                <a:ea typeface="+mj-ea"/>
                <a:cs typeface="+mj-cs"/>
                <a:sym typeface="Helvetica"/>
              </a:rPr>
              <a:t>自理活動訓練，這是我們生活中最基本的生活技能</a:t>
            </a:r>
            <a:r>
              <a:rPr dirty="0" err="1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重複訓練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者的固有技能</a:t>
            </a:r>
            <a:r>
              <a:rPr dirty="0" err="1">
                <a:latin typeface="+mj-ea"/>
                <a:ea typeface="+mj-ea"/>
                <a:cs typeface="+mj-cs"/>
                <a:sym typeface="Helvetica"/>
              </a:rPr>
              <a:t>，多練習日常生活自理能力，能夠維持他們的自我形象及尊嚴</a:t>
            </a:r>
            <a:r>
              <a:rPr dirty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</a:pPr>
            <a:endParaRPr dirty="0">
              <a:solidFill>
                <a:srgbClr val="000000"/>
              </a:solidFill>
              <a:latin typeface="+mj-ea"/>
              <a:ea typeface="+mj-ea"/>
              <a:cs typeface="+mj-cs"/>
              <a:sym typeface="Helvetica"/>
            </a:endParaRPr>
          </a:p>
          <a:p>
            <a:pPr marL="171450" indent="-171450">
              <a:buSzPct val="100000"/>
              <a:buFont typeface="Arial"/>
              <a:buChar char="•"/>
            </a:pPr>
            <a:r>
              <a:rPr dirty="0" smtClean="0">
                <a:latin typeface="+mj-ea"/>
                <a:ea typeface="+mj-ea"/>
                <a:cs typeface="+mj-cs"/>
                <a:sym typeface="Helvetica"/>
              </a:rPr>
              <a:t>讓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者盡量參與</a:t>
            </a:r>
            <a:r>
              <a:rPr dirty="0" err="1">
                <a:latin typeface="+mj-ea"/>
                <a:ea typeface="+mj-ea"/>
                <a:cs typeface="+mj-cs"/>
                <a:sym typeface="Helvetica"/>
              </a:rPr>
              <a:t>，訓練他們的專注</a:t>
            </a:r>
            <a:r>
              <a:rPr dirty="0">
                <a:latin typeface="+mj-ea"/>
                <a:ea typeface="+mj-ea"/>
                <a:cs typeface="+mj-cs"/>
                <a:sym typeface="Helvetica"/>
              </a:rPr>
              <a:t>⼒，</a:t>
            </a:r>
            <a:r>
              <a:rPr dirty="0" err="1">
                <a:latin typeface="+mj-ea"/>
                <a:ea typeface="+mj-ea"/>
                <a:cs typeface="+mj-cs"/>
                <a:sym typeface="Helvetica"/>
              </a:rPr>
              <a:t>有需要時才給予口頭</a:t>
            </a:r>
            <a:r>
              <a:rPr dirty="0">
                <a:latin typeface="+mj-ea"/>
                <a:ea typeface="+mj-ea"/>
                <a:cs typeface="+mj-cs"/>
                <a:sym typeface="Helvetica"/>
              </a:rPr>
              <a:t> </a:t>
            </a:r>
            <a:r>
              <a:rPr dirty="0">
                <a:latin typeface="+mj-ea"/>
                <a:ea typeface="+mj-ea"/>
              </a:rPr>
              <a:t>/ 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身體語言引導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者進行各步驟提</a:t>
            </a:r>
            <a:r>
              <a:rPr dirty="0">
                <a:latin typeface="+mj-ea"/>
                <a:ea typeface="+mj-ea"/>
                <a:cs typeface="+mj-cs"/>
                <a:sym typeface="Helvetica"/>
              </a:rPr>
              <a:t>⽰，</a:t>
            </a:r>
            <a:r>
              <a:rPr dirty="0" err="1">
                <a:latin typeface="+mj-ea"/>
                <a:ea typeface="+mj-ea"/>
                <a:cs typeface="+mj-cs"/>
                <a:sym typeface="Helvetica"/>
              </a:rPr>
              <a:t>協助運用剩餘能力</a:t>
            </a:r>
            <a:r>
              <a:rPr dirty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</a:pP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有些中或後期的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者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常因未能適應環境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，對外來刺激有</a:t>
            </a:r>
            <a:r>
              <a:rPr b="1"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冷感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或</a:t>
            </a:r>
            <a:r>
              <a:rPr b="1"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過敏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的反應，因而產生</a:t>
            </a:r>
            <a:r>
              <a:rPr b="1"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行為和情緒問題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。</a:t>
            </a:r>
            <a:endParaRPr b="1" dirty="0">
              <a:solidFill>
                <a:srgbClr val="722811"/>
              </a:solidFill>
            </a:endParaRPr>
          </a:p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  <a:defRPr b="1">
                <a:solidFill>
                  <a:srgbClr val="722811"/>
                </a:solidFill>
              </a:defRPr>
            </a:pPr>
            <a:endParaRPr b="1" dirty="0">
              <a:solidFill>
                <a:srgbClr val="722811"/>
              </a:solidFill>
            </a:endParaRPr>
          </a:p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多</a:t>
            </a:r>
            <a:r>
              <a:rPr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感官刺激治療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(</a:t>
            </a:r>
            <a:r>
              <a:rPr baseline="30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Multiple sensory stimulation)</a:t>
            </a:r>
            <a:r>
              <a:rPr dirty="0">
                <a:solidFill>
                  <a:srgbClr val="722811"/>
                </a:solidFill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目的：透過適量的</a:t>
            </a:r>
            <a:r>
              <a:rPr b="1"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視覺、嗅覺、觸覺、聽覺、味覺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和</a:t>
            </a:r>
            <a:r>
              <a:rPr b="1"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本體感覺</a:t>
            </a:r>
            <a:r>
              <a:rPr b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刺激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，接收外界的信號，讓身體作出適當反應</a:t>
            </a:r>
            <a:r>
              <a:rPr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改善</a:t>
            </a:r>
            <a:r>
              <a:rPr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行為、情緒問題和日常照顧</a:t>
            </a:r>
            <a:r>
              <a:rPr baseline="30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。</a:t>
            </a:r>
            <a:endParaRPr baseline="30000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  <a:defRPr baseline="30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baseline="30000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自理活動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(Activities of daily living)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目的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：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透過簡化步驟、給予口頭、視覺或觸手提示，多嘗試及重複訓練，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幫助</a:t>
            </a:r>
            <a:r>
              <a:rPr lang="zh-TW" altLang="en-US" sz="1200" dirty="0" smtClean="0">
                <a:solidFill>
                  <a:srgbClr val="595959"/>
                </a:solidFill>
                <a:latin typeface="+mj-ea"/>
                <a:ea typeface="+mj-ea"/>
                <a:cs typeface="+mn-cs"/>
                <a:sym typeface="Calibri"/>
              </a:rPr>
              <a:t>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者鞏固技巧及發揮自我照顧的能力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 marL="342900" indent="-342900">
              <a:spcBef>
                <a:spcPts val="200"/>
              </a:spcBef>
              <a:buSzPct val="100000"/>
              <a:buFont typeface="Arial"/>
              <a:buChar char="•"/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>
                <a:latin typeface="+mj-ea"/>
                <a:ea typeface="+mj-ea"/>
              </a:rPr>
              <a:t>帶領</a:t>
            </a:r>
            <a:r>
              <a:rPr lang="zh-TW" altLang="en-US" sz="1200" dirty="0" smtClean="0">
                <a:solidFill>
                  <a:srgbClr val="000000"/>
                </a:solidFill>
                <a:latin typeface="+mj-ea"/>
                <a:ea typeface="+mj-ea"/>
                <a:cs typeface="+mn-cs"/>
                <a:sym typeface="Helvetica"/>
              </a:rPr>
              <a:t>患</a:t>
            </a:r>
            <a:r>
              <a:rPr dirty="0" err="1" smtClean="0">
                <a:latin typeface="+mj-ea"/>
                <a:ea typeface="+mj-ea"/>
              </a:rPr>
              <a:t>者洗臉時做不同身體動作</a:t>
            </a:r>
            <a:r>
              <a:rPr dirty="0" err="1">
                <a:latin typeface="+mj-ea"/>
                <a:ea typeface="+mj-ea"/>
              </a:rPr>
              <a:t>，包括:閉上雙眼、扭耳朵分辨左右、抹鼻時深呼吸、伸舌頭、洗左右手指等</a:t>
            </a:r>
            <a:r>
              <a:rPr dirty="0">
                <a:latin typeface="+mj-ea"/>
                <a:ea typeface="+mj-ea"/>
              </a:rPr>
              <a:t>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0" name="Shape 9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訓練口部肌肉能力目的：有助改善日常吞嚥的情況</a:t>
            </a:r>
            <a:r>
              <a:rPr dirty="0"/>
              <a:t>。</a:t>
            </a: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活動安排在正餐前進行</a:t>
            </a:r>
            <a:r>
              <a:rPr lang="zh-TW" altLang="en-US" dirty="0" smtClean="0"/>
              <a:t>，</a:t>
            </a:r>
            <a:r>
              <a:rPr dirty="0" err="1" smtClean="0"/>
              <a:t>配合日常生活的流程</a:t>
            </a:r>
            <a:r>
              <a:rPr dirty="0">
                <a:solidFill>
                  <a:srgbClr val="000000"/>
                </a:solidFill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0000"/>
              </a:solidFill>
            </a:endParaRP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可用小麵包或餅乾沾上食材鼓勵</a:t>
            </a:r>
            <a:r>
              <a:rPr lang="zh-HK" altLang="en-US" dirty="0" smtClean="0"/>
              <a:t>患</a:t>
            </a:r>
            <a:r>
              <a:rPr dirty="0" err="1" smtClean="0"/>
              <a:t>者在左右兩邊口腔咀嚼</a:t>
            </a:r>
            <a:r>
              <a:rPr dirty="0" err="1"/>
              <a:t>，用舌頭移動到另一邊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0" name="Shape 9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園藝</a:t>
            </a:r>
            <a:r>
              <a:rPr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治療</a:t>
            </a:r>
            <a:r>
              <a:rPr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(Horticultural therapy) </a:t>
            </a:r>
            <a:r>
              <a:rPr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目的：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可幫助</a:t>
            </a:r>
            <a:r>
              <a:rPr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改善</a:t>
            </a:r>
            <a:r>
              <a:rPr lang="zh-HK" altLang="en-US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患</a:t>
            </a:r>
            <a:r>
              <a:rPr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者的情緒</a:t>
            </a:r>
            <a:r>
              <a:rPr dirty="0" err="1">
                <a:solidFill>
                  <a:srgbClr val="722811"/>
                </a:solidFill>
                <a:latin typeface="+mj-lt"/>
                <a:ea typeface="+mj-ea"/>
                <a:cs typeface="+mj-cs"/>
                <a:sym typeface="Helvetica"/>
              </a:rPr>
              <a:t>、提供正面自我形像和提高正常活動的参與度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。</a:t>
            </a:r>
            <a:endParaRPr dirty="0">
              <a:solidFill>
                <a:srgbClr val="000000"/>
              </a:solidFill>
            </a:endParaRPr>
          </a:p>
          <a:p>
            <a:pPr marL="171450" indent="-171450">
              <a:buSzPct val="100000"/>
              <a:buFont typeface="Arial"/>
              <a:buChar char="•"/>
            </a:pPr>
            <a:endParaRPr dirty="0">
              <a:solidFill>
                <a:srgbClr val="000000"/>
              </a:solidFill>
            </a:endParaRP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正面說話字句可改善患者的情緒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hape 5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6" name="Shape 5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0" name="Shape 6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</a:pPr>
            <a:r>
              <a:rPr dirty="0" err="1" smtClean="0">
                <a:latin typeface="+mj-ea"/>
                <a:ea typeface="+mj-ea"/>
                <a:cs typeface="Noto Sans CJK TC Medium"/>
                <a:sym typeface="Noto Sans CJK TC Medium"/>
              </a:rPr>
              <a:t>運用蒙特梭利認知障礙症療法</a:t>
            </a:r>
            <a:r>
              <a:rPr baseline="30000" dirty="0" smtClean="0">
                <a:latin typeface="+mj-ea"/>
                <a:ea typeface="+mj-ea"/>
              </a:rPr>
              <a:t> 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的照顧模式</a:t>
            </a:r>
            <a:r>
              <a:rPr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</a:pPr>
            <a:r>
              <a:rPr dirty="0" err="1" smtClean="0">
                <a:latin typeface="+mj-ea"/>
                <a:ea typeface="+mj-ea"/>
                <a:cs typeface="Noto Sans CJK TC Medium"/>
                <a:sym typeface="Noto Sans CJK TC Medium"/>
              </a:rPr>
              <a:t>是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一個以人為本、配合環境</a:t>
            </a:r>
            <a:r>
              <a:rPr dirty="0" err="1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，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按個人的</a:t>
            </a:r>
            <a:r>
              <a:rPr b="1" dirty="0" err="1" smtClean="0">
                <a:solidFill>
                  <a:srgbClr val="722811"/>
                </a:solidFill>
                <a:latin typeface="+mj-ea"/>
                <a:ea typeface="+mj-ea"/>
                <a:cs typeface="+mj-cs"/>
                <a:sym typeface="Helvetica"/>
              </a:rPr>
              <a:t>需要、長處、技能、能力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及</a:t>
            </a:r>
            <a:r>
              <a:rPr b="1" dirty="0" err="1" smtClean="0">
                <a:solidFill>
                  <a:srgbClr val="722811"/>
                </a:solidFill>
                <a:latin typeface="+mj-ea"/>
                <a:ea typeface="+mj-ea"/>
                <a:cs typeface="+mj-cs"/>
                <a:sym typeface="Helvetica"/>
              </a:rPr>
              <a:t>興趣</a:t>
            </a: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來設計活動</a:t>
            </a:r>
            <a:r>
              <a:rPr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</a:pPr>
            <a:endParaRPr dirty="0" smtClean="0">
              <a:solidFill>
                <a:srgbClr val="000000"/>
              </a:solidFill>
              <a:latin typeface="+mj-ea"/>
              <a:ea typeface="+mj-ea"/>
              <a:cs typeface="+mj-cs"/>
              <a:sym typeface="Helvetica"/>
            </a:endParaRP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  <a:defRPr b="1">
                <a:solidFill>
                  <a:srgbClr val="FF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 smtClean="0">
                <a:latin typeface="+mj-ea"/>
                <a:ea typeface="+mj-ea"/>
              </a:rPr>
              <a:t>時間:</a:t>
            </a:r>
            <a:r>
              <a:rPr b="0" dirty="0" err="1" smtClean="0">
                <a:latin typeface="+mj-ea"/>
                <a:ea typeface="+mj-ea"/>
              </a:rPr>
              <a:t>活動時間可因應患者專注力調節</a:t>
            </a:r>
            <a:r>
              <a:rPr b="0" dirty="0" smtClean="0">
                <a:solidFill>
                  <a:srgbClr val="000000"/>
                </a:solidFill>
                <a:latin typeface="+mj-ea"/>
                <a:ea typeface="+mj-ea"/>
              </a:rPr>
              <a:t>。</a:t>
            </a:r>
            <a:endParaRPr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endParaRPr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  <a:defRPr b="1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 smtClean="0">
                <a:latin typeface="+mj-ea"/>
                <a:ea typeface="+mj-ea"/>
              </a:rPr>
              <a:t>地點</a:t>
            </a:r>
            <a:r>
              <a:rPr b="0" dirty="0" err="1" smtClean="0">
                <a:latin typeface="+mj-ea"/>
                <a:ea typeface="+mj-ea"/>
              </a:rPr>
              <a:t>:舒適、安全及寧靜的環境，若果客廳太嘈吵，可考慮在獨立的房間進行活動</a:t>
            </a:r>
            <a:r>
              <a:rPr b="0" dirty="0" smtClean="0">
                <a:latin typeface="+mj-ea"/>
                <a:ea typeface="+mj-ea"/>
              </a:rPr>
              <a:t>。</a:t>
            </a:r>
            <a:endParaRPr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457189" indent="-457189">
              <a:lnSpc>
                <a:spcPct val="150000"/>
              </a:lnSpc>
              <a:spcBef>
                <a:spcPts val="200"/>
              </a:spcBef>
              <a:buSzPct val="100000"/>
              <a:buFont typeface="Arial"/>
              <a:buChar char="•"/>
            </a:pPr>
            <a:endParaRPr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457189" indent="-457189">
              <a:spcBef>
                <a:spcPts val="200"/>
              </a:spcBef>
              <a:buSzPct val="100000"/>
              <a:buFont typeface="Arial"/>
              <a:buChar char="•"/>
              <a:defRPr b="1"/>
            </a:pP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設計</a:t>
            </a:r>
            <a:r>
              <a:rPr b="0" dirty="0" err="1" smtClean="0">
                <a:latin typeface="+mj-ea"/>
                <a:ea typeface="+mj-ea"/>
              </a:rPr>
              <a:t>: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挑選合適的難度</a:t>
            </a:r>
            <a:r>
              <a:rPr b="0" dirty="0" smtClean="0">
                <a:latin typeface="+mj-ea"/>
                <a:ea typeface="+mj-ea"/>
              </a:rPr>
              <a:t>/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挑戰性以便完成</a:t>
            </a:r>
            <a:r>
              <a:rPr b="0" dirty="0" smtClean="0">
                <a:latin typeface="+mj-ea"/>
                <a:ea typeface="+mj-ea"/>
              </a:rPr>
              <a:t> </a:t>
            </a:r>
            <a:r>
              <a:rPr b="0" dirty="0" smtClean="0">
                <a:latin typeface="+mj-ea"/>
                <a:ea typeface="+mj-ea"/>
                <a:cs typeface="Wingdings"/>
                <a:sym typeface="Wingdings"/>
              </a:rPr>
              <a:t>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目的獲得滿足感</a:t>
            </a:r>
            <a:r>
              <a:rPr b="0"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，</a:t>
            </a:r>
            <a:r>
              <a:rPr b="0" dirty="0" smtClean="0">
                <a:latin typeface="+mj-ea"/>
                <a:ea typeface="+mj-ea"/>
              </a:rPr>
              <a:t> 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以富意義、無挫敗感為首</a:t>
            </a:r>
            <a:r>
              <a:rPr b="0"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，</a:t>
            </a:r>
            <a:r>
              <a:rPr b="0" dirty="0" smtClean="0">
                <a:latin typeface="+mj-ea"/>
                <a:ea typeface="+mj-ea"/>
              </a:rPr>
              <a:t> 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逐步給予指引</a:t>
            </a:r>
            <a:r>
              <a:rPr b="0" dirty="0" smtClean="0">
                <a:latin typeface="+mj-ea"/>
                <a:ea typeface="+mj-ea"/>
              </a:rPr>
              <a:t>/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示範</a:t>
            </a:r>
            <a:r>
              <a:rPr b="0"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。</a:t>
            </a:r>
          </a:p>
          <a:p>
            <a:pPr marL="457189" indent="-457189">
              <a:spcBef>
                <a:spcPts val="200"/>
              </a:spcBef>
              <a:buSzPct val="100000"/>
              <a:buFont typeface="Arial"/>
              <a:buChar char="•"/>
            </a:pPr>
            <a:endParaRPr b="0" dirty="0" smtClean="0">
              <a:solidFill>
                <a:srgbClr val="000000"/>
              </a:solidFill>
              <a:latin typeface="+mj-ea"/>
              <a:ea typeface="+mj-ea"/>
              <a:cs typeface="+mj-cs"/>
              <a:sym typeface="Helvetica"/>
            </a:endParaRPr>
          </a:p>
          <a:p>
            <a:pPr marL="457189" indent="-457189">
              <a:spcBef>
                <a:spcPts val="200"/>
              </a:spcBef>
              <a:buSzPct val="100000"/>
              <a:buFont typeface="Arial"/>
              <a:buChar char="•"/>
              <a:defRPr b="1"/>
            </a:pPr>
            <a:r>
              <a:rPr dirty="0" err="1" smtClean="0">
                <a:latin typeface="+mj-ea"/>
                <a:ea typeface="+mj-ea"/>
                <a:cs typeface="+mj-cs"/>
                <a:sym typeface="Helvetica"/>
              </a:rPr>
              <a:t>流程</a:t>
            </a:r>
            <a:r>
              <a:rPr dirty="0" err="1" smtClean="0">
                <a:latin typeface="+mj-ea"/>
                <a:ea typeface="+mj-ea"/>
              </a:rPr>
              <a:t>: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現實導向</a:t>
            </a:r>
            <a:r>
              <a:rPr b="0" dirty="0" smtClean="0">
                <a:latin typeface="+mj-ea"/>
                <a:ea typeface="+mj-ea"/>
                <a:cs typeface="+mj-cs"/>
                <a:sym typeface="Helvetica"/>
              </a:rPr>
              <a:t> </a:t>
            </a:r>
            <a:r>
              <a:rPr b="0" dirty="0" smtClean="0">
                <a:latin typeface="+mj-ea"/>
                <a:ea typeface="+mj-ea"/>
              </a:rPr>
              <a:t>(</a:t>
            </a:r>
            <a:r>
              <a:rPr b="0" dirty="0" err="1" smtClean="0">
                <a:latin typeface="+mj-ea"/>
                <a:ea typeface="+mj-ea"/>
                <a:cs typeface="+mj-cs"/>
                <a:sym typeface="Helvetica"/>
              </a:rPr>
              <a:t>詳情請参考下頁</a:t>
            </a:r>
            <a:r>
              <a:rPr b="0" dirty="0" smtClean="0">
                <a:latin typeface="+mj-ea"/>
                <a:ea typeface="+mj-ea"/>
              </a:rPr>
              <a:t>)</a:t>
            </a:r>
            <a:r>
              <a:rPr b="0" dirty="0" smtClean="0">
                <a:solidFill>
                  <a:srgbClr val="000000"/>
                </a:solidFill>
                <a:latin typeface="+mj-ea"/>
                <a:ea typeface="+mj-ea"/>
                <a:cs typeface="+mj-cs"/>
                <a:sym typeface="Helvetica"/>
              </a:rPr>
              <a:t> 。</a:t>
            </a:r>
            <a:endParaRPr b="0" dirty="0">
              <a:solidFill>
                <a:srgbClr val="000000"/>
              </a:solidFill>
              <a:latin typeface="+mj-ea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現實導向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(Reality orientation)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目的</a:t>
            </a:r>
            <a:r>
              <a:rPr dirty="0"/>
              <a:t>: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改善混亂記憶和行為、鼓勵正面行為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現實導向對認知障礙症</a:t>
            </a:r>
            <a:r>
              <a:rPr lang="zh-TW" altLang="en-US" sz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者是一個有價值及長期性的訓練</a:t>
            </a:r>
            <a:r>
              <a:rPr lang="zh-TW" altLang="en-US" dirty="0" smtClean="0">
                <a:latin typeface="+mj-lt"/>
                <a:ea typeface="+mj-ea"/>
                <a:cs typeface="+mj-cs"/>
                <a:sym typeface="Helvetica"/>
              </a:rPr>
              <a:t>，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可作為恆常活動以改善或維持認知能力</a:t>
            </a:r>
            <a:r>
              <a:rPr dirty="0" smtClean="0">
                <a:latin typeface="+mj-lt"/>
                <a:ea typeface="+mj-ea"/>
                <a:cs typeface="+mj-cs"/>
                <a:sym typeface="Helvetica"/>
              </a:rPr>
              <a:t>。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171450" indent="-171450">
              <a:buSzPct val="100000"/>
              <a:buFont typeface="Arial"/>
              <a:buChar char="•"/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zh-TW" altLang="en-US" sz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者導向資料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：</a:t>
            </a: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早期認知障礙症：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可以詢問</a:t>
            </a:r>
            <a:r>
              <a:rPr lang="zh-TW" altLang="en-US" sz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者年</a:t>
            </a:r>
            <a:r>
              <a:rPr dirty="0" err="1"/>
              <a:t>?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月</a:t>
            </a:r>
            <a:r>
              <a:rPr dirty="0" err="1"/>
              <a:t>?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日</a:t>
            </a:r>
            <a:r>
              <a:rPr dirty="0" err="1"/>
              <a:t>?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季節</a:t>
            </a:r>
            <a:r>
              <a:rPr dirty="0" err="1"/>
              <a:t>?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節日</a:t>
            </a:r>
            <a:r>
              <a:rPr dirty="0" err="1"/>
              <a:t>?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時間</a:t>
            </a:r>
            <a:r>
              <a:rPr dirty="0"/>
              <a:t>?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、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住址和家庭成員名稱等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中期、晚期認知障礙症：可以用</a:t>
            </a:r>
            <a:r>
              <a:rPr dirty="0" err="1">
                <a:solidFill>
                  <a:srgbClr val="595959"/>
                </a:solidFill>
                <a:latin typeface="標楷體"/>
                <a:ea typeface="標楷體"/>
                <a:cs typeface="標楷體"/>
                <a:sym typeface="標楷體"/>
              </a:rPr>
              <a:t>日曆、</a:t>
            </a:r>
            <a:r>
              <a:rPr dirty="0" err="1" smtClean="0">
                <a:solidFill>
                  <a:srgbClr val="595959"/>
                </a:solidFill>
                <a:latin typeface="標楷體"/>
                <a:ea typeface="標楷體"/>
                <a:cs typeface="標楷體"/>
                <a:sym typeface="標楷體"/>
              </a:rPr>
              <a:t>時鐘及視覺提示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等記憶輔助物品重複教導</a:t>
            </a:r>
            <a:r>
              <a:rPr lang="zh-TW" altLang="en-US" sz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者重要資訊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 marL="171450" indent="-171450">
              <a:buSzPct val="100000"/>
              <a:buFont typeface="Arial"/>
              <a:buChar char="•"/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latin typeface="+mj-lt"/>
                <a:ea typeface="+mj-ea"/>
                <a:cs typeface="+mj-cs"/>
                <a:sym typeface="Helvetica"/>
              </a:rPr>
              <a:t>認知刺激訓練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 </a:t>
            </a:r>
            <a:r>
              <a:rPr dirty="0"/>
              <a:t>(Cognitive stimulation therapy)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目的：訓練記憶力，專注力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、、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計算能力、語言能力、辨認能力、視覺空間、判斷力、問題解決和執行能力等不同程度的認知能力</a:t>
            </a:r>
            <a:r>
              <a:rPr dirty="0"/>
              <a:t>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r>
              <a:rPr dirty="0" err="1">
                <a:latin typeface="+mj-lt"/>
                <a:ea typeface="+mj-ea"/>
                <a:cs typeface="+mj-cs"/>
                <a:sym typeface="Helvetica"/>
              </a:rPr>
              <a:t>國際認知障礙症協會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(Alzheimer’s Disease International)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於</a:t>
            </a:r>
            <a:r>
              <a:rPr dirty="0"/>
              <a:t>2011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年的報告中明確指出，應恆常地給予早期患者認知刺激治療</a:t>
            </a:r>
            <a:r>
              <a:rPr sz="1400" dirty="0"/>
              <a:t> 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亦有研究顯示，透過一些程度合適而富有趣味的多元智能遊戲，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可以改善或維持</a:t>
            </a:r>
            <a:r>
              <a:rPr lang="zh-TW" altLang="en-US" sz="1200" dirty="0" smtClean="0">
                <a:solidFill>
                  <a:srgbClr val="595959"/>
                </a:solidFill>
                <a:latin typeface="+mn-lt"/>
                <a:ea typeface="+mn-ea"/>
                <a:cs typeface="+mn-cs"/>
                <a:sym typeface="Calibri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者的認知功能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、生活質素及社交與溝通能力</a:t>
            </a:r>
            <a:r>
              <a:rPr dirty="0"/>
              <a:t> </a:t>
            </a:r>
            <a:r>
              <a:rPr sz="1100" dirty="0" smtClean="0">
                <a:latin typeface="+mj-lt"/>
                <a:ea typeface="+mj-ea"/>
                <a:cs typeface="+mj-cs"/>
                <a:sym typeface="Helvetica"/>
              </a:rPr>
              <a:t>。</a:t>
            </a:r>
            <a:endParaRPr sz="1100"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6182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solidFill>
          <a:srgbClr val="657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38200" y="1548245"/>
            <a:ext cx="10515600" cy="2240280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3854658"/>
            <a:ext cx="10515600" cy="11430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4800">
                <a:solidFill>
                  <a:srgbClr val="83838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975360" indent="-609600" algn="ctr">
              <a:buClrTx/>
              <a:buFontTx/>
              <a:defRPr sz="4800">
                <a:solidFill>
                  <a:srgbClr val="83838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1371600" indent="-685800" algn="ctr">
              <a:buClrTx/>
              <a:buFontTx/>
              <a:defRPr sz="4800">
                <a:solidFill>
                  <a:srgbClr val="83838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1632857" indent="-627017" algn="ctr">
              <a:buClrTx/>
              <a:buFontTx/>
              <a:defRPr sz="4800">
                <a:solidFill>
                  <a:srgbClr val="83838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1907176" indent="-627017" algn="ctr">
              <a:buClrTx/>
              <a:buFontTx/>
              <a:defRPr sz="4800">
                <a:solidFill>
                  <a:srgbClr val="83838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32723"/>
            <a:ext cx="12192000" cy="384044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1800">
                <a:solidFill>
                  <a:srgbClr val="838383"/>
                </a:solidFill>
              </a:defRPr>
            </a:lvl1pPr>
          </a:lstStyle>
          <a:p>
            <a:r>
              <a:t>Insert the title of your subtitle Here</a:t>
            </a:r>
          </a:p>
        </p:txBody>
      </p:sp>
      <p:pic>
        <p:nvPicPr>
          <p:cNvPr id="116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8341" y="6484458"/>
            <a:ext cx="3023660" cy="37354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Break Slide layout">
    <p:bg>
      <p:bgPr>
        <a:solidFill>
          <a:srgbClr val="771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4"/>
          <p:cNvSpPr/>
          <p:nvPr/>
        </p:nvSpPr>
        <p:spPr>
          <a:xfrm>
            <a:off x="0" y="6649277"/>
            <a:ext cx="9893376" cy="85286"/>
          </a:xfrm>
          <a:prstGeom prst="rect">
            <a:avLst/>
          </a:prstGeom>
          <a:solidFill>
            <a:srgbClr val="E613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48" name="Group 3"/>
          <p:cNvGrpSpPr/>
          <p:nvPr/>
        </p:nvGrpSpPr>
        <p:grpSpPr>
          <a:xfrm>
            <a:off x="9917983" y="6189825"/>
            <a:ext cx="2134868" cy="660408"/>
            <a:chOff x="0" y="0"/>
            <a:chExt cx="2134866" cy="660406"/>
          </a:xfrm>
        </p:grpSpPr>
        <p:grpSp>
          <p:nvGrpSpPr>
            <p:cNvPr id="139" name="Group 10"/>
            <p:cNvGrpSpPr/>
            <p:nvPr/>
          </p:nvGrpSpPr>
          <p:grpSpPr>
            <a:xfrm>
              <a:off x="3176" y="144712"/>
              <a:ext cx="2131691" cy="398889"/>
              <a:chOff x="0" y="0"/>
              <a:chExt cx="2131690" cy="398888"/>
            </a:xfrm>
          </p:grpSpPr>
          <p:sp>
            <p:nvSpPr>
              <p:cNvPr id="134" name="Rectangle 19"/>
              <p:cNvSpPr/>
              <p:nvPr/>
            </p:nvSpPr>
            <p:spPr>
              <a:xfrm>
                <a:off x="0" y="-1"/>
                <a:ext cx="398888" cy="398890"/>
              </a:xfrm>
              <a:prstGeom prst="rect">
                <a:avLst/>
              </a:prstGeom>
              <a:solidFill>
                <a:srgbClr val="E613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5" name="Rectangle 20"/>
              <p:cNvSpPr/>
              <p:nvPr/>
            </p:nvSpPr>
            <p:spPr>
              <a:xfrm>
                <a:off x="433200" y="-1"/>
                <a:ext cx="398888" cy="398890"/>
              </a:xfrm>
              <a:prstGeom prst="rect">
                <a:avLst/>
              </a:prstGeom>
              <a:solidFill>
                <a:srgbClr val="ED7D1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6" name="Rectangle 21"/>
              <p:cNvSpPr/>
              <p:nvPr/>
            </p:nvSpPr>
            <p:spPr>
              <a:xfrm>
                <a:off x="866401" y="-1"/>
                <a:ext cx="398888" cy="398890"/>
              </a:xfrm>
              <a:prstGeom prst="rect">
                <a:avLst/>
              </a:prstGeom>
              <a:solidFill>
                <a:srgbClr val="A0C8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7" name="Rectangle 22"/>
              <p:cNvSpPr/>
              <p:nvPr/>
            </p:nvSpPr>
            <p:spPr>
              <a:xfrm>
                <a:off x="1299602" y="-1"/>
                <a:ext cx="398888" cy="398890"/>
              </a:xfrm>
              <a:prstGeom prst="rect">
                <a:avLst/>
              </a:prstGeom>
              <a:solidFill>
                <a:srgbClr val="32B5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8" name="Rectangle 23"/>
              <p:cNvSpPr/>
              <p:nvPr/>
            </p:nvSpPr>
            <p:spPr>
              <a:xfrm>
                <a:off x="1732803" y="-1"/>
                <a:ext cx="398888" cy="398890"/>
              </a:xfrm>
              <a:prstGeom prst="rect">
                <a:avLst/>
              </a:prstGeom>
              <a:solidFill>
                <a:srgbClr val="B44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40" name="Freeform: Shape 11"/>
            <p:cNvSpPr/>
            <p:nvPr/>
          </p:nvSpPr>
          <p:spPr>
            <a:xfrm rot="10800000">
              <a:off x="459476" y="142400"/>
              <a:ext cx="353680" cy="39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extrusionOk="0">
                  <a:moveTo>
                    <a:pt x="6023" y="4116"/>
                  </a:moveTo>
                  <a:cubicBezTo>
                    <a:pt x="6411" y="4174"/>
                    <a:pt x="6783" y="3929"/>
                    <a:pt x="6845" y="3569"/>
                  </a:cubicBezTo>
                  <a:cubicBezTo>
                    <a:pt x="6907" y="3209"/>
                    <a:pt x="6643" y="2863"/>
                    <a:pt x="6256" y="2806"/>
                  </a:cubicBezTo>
                  <a:cubicBezTo>
                    <a:pt x="5868" y="2748"/>
                    <a:pt x="5495" y="2993"/>
                    <a:pt x="5433" y="3353"/>
                  </a:cubicBezTo>
                  <a:cubicBezTo>
                    <a:pt x="5356" y="3713"/>
                    <a:pt x="5635" y="4059"/>
                    <a:pt x="6023" y="4116"/>
                  </a:cubicBezTo>
                  <a:close/>
                  <a:moveTo>
                    <a:pt x="19204" y="9162"/>
                  </a:moveTo>
                  <a:cubicBezTo>
                    <a:pt x="19734" y="9079"/>
                    <a:pt x="20040" y="8464"/>
                    <a:pt x="19551" y="7978"/>
                  </a:cubicBezTo>
                  <a:cubicBezTo>
                    <a:pt x="18729" y="7517"/>
                    <a:pt x="17953" y="8395"/>
                    <a:pt x="18620" y="9043"/>
                  </a:cubicBezTo>
                  <a:cubicBezTo>
                    <a:pt x="18826" y="9158"/>
                    <a:pt x="19028" y="9190"/>
                    <a:pt x="19204" y="9162"/>
                  </a:cubicBezTo>
                  <a:close/>
                  <a:moveTo>
                    <a:pt x="2417" y="14157"/>
                  </a:moveTo>
                  <a:cubicBezTo>
                    <a:pt x="2031" y="14157"/>
                    <a:pt x="1718" y="13866"/>
                    <a:pt x="1718" y="13508"/>
                  </a:cubicBezTo>
                  <a:cubicBezTo>
                    <a:pt x="1718" y="13149"/>
                    <a:pt x="2031" y="12859"/>
                    <a:pt x="2417" y="12859"/>
                  </a:cubicBezTo>
                  <a:cubicBezTo>
                    <a:pt x="2803" y="12859"/>
                    <a:pt x="3116" y="13149"/>
                    <a:pt x="3116" y="13508"/>
                  </a:cubicBezTo>
                  <a:cubicBezTo>
                    <a:pt x="3116" y="13866"/>
                    <a:pt x="2803" y="14157"/>
                    <a:pt x="2417" y="14157"/>
                  </a:cubicBezTo>
                  <a:close/>
                  <a:moveTo>
                    <a:pt x="2417" y="14805"/>
                  </a:moveTo>
                  <a:cubicBezTo>
                    <a:pt x="3189" y="14805"/>
                    <a:pt x="3815" y="14224"/>
                    <a:pt x="3815" y="13508"/>
                  </a:cubicBezTo>
                  <a:cubicBezTo>
                    <a:pt x="3815" y="12791"/>
                    <a:pt x="3189" y="12210"/>
                    <a:pt x="2417" y="12210"/>
                  </a:cubicBezTo>
                  <a:cubicBezTo>
                    <a:pt x="1645" y="12210"/>
                    <a:pt x="1019" y="12791"/>
                    <a:pt x="1019" y="13508"/>
                  </a:cubicBezTo>
                  <a:cubicBezTo>
                    <a:pt x="1019" y="14224"/>
                    <a:pt x="1645" y="14805"/>
                    <a:pt x="2417" y="14805"/>
                  </a:cubicBezTo>
                  <a:close/>
                  <a:moveTo>
                    <a:pt x="15370" y="21600"/>
                  </a:moveTo>
                  <a:lnTo>
                    <a:pt x="10219" y="21600"/>
                  </a:lnTo>
                  <a:lnTo>
                    <a:pt x="10076" y="21508"/>
                  </a:lnTo>
                  <a:lnTo>
                    <a:pt x="2851" y="21508"/>
                  </a:lnTo>
                  <a:lnTo>
                    <a:pt x="2851" y="20372"/>
                  </a:lnTo>
                  <a:cubicBezTo>
                    <a:pt x="2851" y="19744"/>
                    <a:pt x="3399" y="19235"/>
                    <a:pt x="4076" y="19235"/>
                  </a:cubicBezTo>
                  <a:lnTo>
                    <a:pt x="6557" y="19235"/>
                  </a:lnTo>
                  <a:lnTo>
                    <a:pt x="1082" y="15700"/>
                  </a:lnTo>
                  <a:cubicBezTo>
                    <a:pt x="-61" y="14961"/>
                    <a:pt x="-343" y="13503"/>
                    <a:pt x="452" y="12442"/>
                  </a:cubicBezTo>
                  <a:cubicBezTo>
                    <a:pt x="651" y="12176"/>
                    <a:pt x="898" y="11961"/>
                    <a:pt x="1175" y="11799"/>
                  </a:cubicBezTo>
                  <a:lnTo>
                    <a:pt x="1807" y="11571"/>
                  </a:lnTo>
                  <a:lnTo>
                    <a:pt x="1793" y="11534"/>
                  </a:lnTo>
                  <a:lnTo>
                    <a:pt x="15242" y="7675"/>
                  </a:lnTo>
                  <a:lnTo>
                    <a:pt x="7188" y="4866"/>
                  </a:lnTo>
                  <a:lnTo>
                    <a:pt x="6588" y="5123"/>
                  </a:lnTo>
                  <a:cubicBezTo>
                    <a:pt x="6353" y="5177"/>
                    <a:pt x="6104" y="5190"/>
                    <a:pt x="5852" y="5154"/>
                  </a:cubicBezTo>
                  <a:lnTo>
                    <a:pt x="5276" y="4955"/>
                  </a:lnTo>
                  <a:lnTo>
                    <a:pt x="3978" y="5805"/>
                  </a:lnTo>
                  <a:lnTo>
                    <a:pt x="1356" y="5416"/>
                  </a:lnTo>
                  <a:lnTo>
                    <a:pt x="146" y="3515"/>
                  </a:lnTo>
                  <a:lnTo>
                    <a:pt x="239" y="2967"/>
                  </a:lnTo>
                  <a:lnTo>
                    <a:pt x="611" y="3025"/>
                  </a:lnTo>
                  <a:lnTo>
                    <a:pt x="1868" y="4754"/>
                  </a:lnTo>
                  <a:lnTo>
                    <a:pt x="3776" y="5042"/>
                  </a:lnTo>
                  <a:lnTo>
                    <a:pt x="4635" y="4415"/>
                  </a:lnTo>
                  <a:lnTo>
                    <a:pt x="4316" y="3180"/>
                  </a:lnTo>
                  <a:cubicBezTo>
                    <a:pt x="4401" y="2712"/>
                    <a:pt x="4681" y="2319"/>
                    <a:pt x="5065" y="2062"/>
                  </a:cubicBezTo>
                  <a:lnTo>
                    <a:pt x="5181" y="2012"/>
                  </a:lnTo>
                  <a:lnTo>
                    <a:pt x="4506" y="1052"/>
                  </a:lnTo>
                  <a:lnTo>
                    <a:pt x="2597" y="778"/>
                  </a:lnTo>
                  <a:lnTo>
                    <a:pt x="828" y="2060"/>
                  </a:lnTo>
                  <a:lnTo>
                    <a:pt x="441" y="2002"/>
                  </a:lnTo>
                  <a:lnTo>
                    <a:pt x="534" y="1455"/>
                  </a:lnTo>
                  <a:lnTo>
                    <a:pt x="2333" y="0"/>
                  </a:lnTo>
                  <a:lnTo>
                    <a:pt x="4956" y="389"/>
                  </a:lnTo>
                  <a:lnTo>
                    <a:pt x="6053" y="1770"/>
                  </a:lnTo>
                  <a:lnTo>
                    <a:pt x="6442" y="1754"/>
                  </a:lnTo>
                  <a:cubicBezTo>
                    <a:pt x="6946" y="1826"/>
                    <a:pt x="7369" y="2085"/>
                    <a:pt x="7646" y="2444"/>
                  </a:cubicBezTo>
                  <a:lnTo>
                    <a:pt x="7714" y="2580"/>
                  </a:lnTo>
                  <a:lnTo>
                    <a:pt x="19415" y="6741"/>
                  </a:lnTo>
                  <a:lnTo>
                    <a:pt x="19914" y="6871"/>
                  </a:lnTo>
                  <a:cubicBezTo>
                    <a:pt x="20365" y="7081"/>
                    <a:pt x="20730" y="7452"/>
                    <a:pt x="20900" y="7935"/>
                  </a:cubicBezTo>
                  <a:cubicBezTo>
                    <a:pt x="21257" y="8914"/>
                    <a:pt x="20683" y="9950"/>
                    <a:pt x="19644" y="10267"/>
                  </a:cubicBezTo>
                  <a:lnTo>
                    <a:pt x="7078" y="13869"/>
                  </a:lnTo>
                  <a:lnTo>
                    <a:pt x="14570" y="18707"/>
                  </a:lnTo>
                  <a:lnTo>
                    <a:pt x="15115" y="19235"/>
                  </a:lnTo>
                  <a:lnTo>
                    <a:pt x="17025" y="19235"/>
                  </a:lnTo>
                  <a:cubicBezTo>
                    <a:pt x="17701" y="19235"/>
                    <a:pt x="18249" y="19744"/>
                    <a:pt x="18249" y="20372"/>
                  </a:cubicBezTo>
                  <a:lnTo>
                    <a:pt x="18249" y="21508"/>
                  </a:lnTo>
                  <a:lnTo>
                    <a:pt x="15413" y="215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1" name="Trapezoid 24"/>
            <p:cNvSpPr/>
            <p:nvPr/>
          </p:nvSpPr>
          <p:spPr>
            <a:xfrm rot="8369018">
              <a:off x="1253795" y="94974"/>
              <a:ext cx="466018" cy="4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21163" extrusionOk="0">
                  <a:moveTo>
                    <a:pt x="14074" y="5484"/>
                  </a:moveTo>
                  <a:cubicBezTo>
                    <a:pt x="14179" y="5582"/>
                    <a:pt x="14304" y="5663"/>
                    <a:pt x="14447" y="5719"/>
                  </a:cubicBezTo>
                  <a:cubicBezTo>
                    <a:pt x="15015" y="5943"/>
                    <a:pt x="15635" y="5681"/>
                    <a:pt x="15832" y="5134"/>
                  </a:cubicBezTo>
                  <a:cubicBezTo>
                    <a:pt x="16029" y="4587"/>
                    <a:pt x="15728" y="3962"/>
                    <a:pt x="15159" y="3738"/>
                  </a:cubicBezTo>
                  <a:cubicBezTo>
                    <a:pt x="14591" y="3515"/>
                    <a:pt x="13970" y="3777"/>
                    <a:pt x="13774" y="4324"/>
                  </a:cubicBezTo>
                  <a:cubicBezTo>
                    <a:pt x="13626" y="4734"/>
                    <a:pt x="13759" y="5188"/>
                    <a:pt x="14074" y="5484"/>
                  </a:cubicBezTo>
                  <a:close/>
                  <a:moveTo>
                    <a:pt x="16008" y="8842"/>
                  </a:moveTo>
                  <a:cubicBezTo>
                    <a:pt x="16113" y="8941"/>
                    <a:pt x="16239" y="9022"/>
                    <a:pt x="16381" y="9078"/>
                  </a:cubicBezTo>
                  <a:cubicBezTo>
                    <a:pt x="16949" y="9301"/>
                    <a:pt x="17570" y="9039"/>
                    <a:pt x="17767" y="8492"/>
                  </a:cubicBezTo>
                  <a:cubicBezTo>
                    <a:pt x="17964" y="7945"/>
                    <a:pt x="17662" y="7320"/>
                    <a:pt x="17094" y="7097"/>
                  </a:cubicBezTo>
                  <a:cubicBezTo>
                    <a:pt x="16525" y="6873"/>
                    <a:pt x="15905" y="7135"/>
                    <a:pt x="15708" y="7682"/>
                  </a:cubicBezTo>
                  <a:cubicBezTo>
                    <a:pt x="15560" y="8093"/>
                    <a:pt x="15693" y="8546"/>
                    <a:pt x="16008" y="8842"/>
                  </a:cubicBezTo>
                  <a:close/>
                  <a:moveTo>
                    <a:pt x="15945" y="12637"/>
                  </a:moveTo>
                  <a:cubicBezTo>
                    <a:pt x="16050" y="12736"/>
                    <a:pt x="16176" y="12817"/>
                    <a:pt x="16318" y="12873"/>
                  </a:cubicBezTo>
                  <a:cubicBezTo>
                    <a:pt x="16886" y="13096"/>
                    <a:pt x="17507" y="12834"/>
                    <a:pt x="17704" y="12287"/>
                  </a:cubicBezTo>
                  <a:cubicBezTo>
                    <a:pt x="17900" y="11740"/>
                    <a:pt x="17599" y="11115"/>
                    <a:pt x="17031" y="10892"/>
                  </a:cubicBezTo>
                  <a:cubicBezTo>
                    <a:pt x="16462" y="10668"/>
                    <a:pt x="15842" y="10930"/>
                    <a:pt x="15645" y="11477"/>
                  </a:cubicBezTo>
                  <a:cubicBezTo>
                    <a:pt x="15497" y="11888"/>
                    <a:pt x="15630" y="12341"/>
                    <a:pt x="15945" y="12637"/>
                  </a:cubicBezTo>
                  <a:close/>
                  <a:moveTo>
                    <a:pt x="12502" y="14400"/>
                  </a:moveTo>
                  <a:cubicBezTo>
                    <a:pt x="12607" y="14498"/>
                    <a:pt x="12732" y="14579"/>
                    <a:pt x="12874" y="14635"/>
                  </a:cubicBezTo>
                  <a:cubicBezTo>
                    <a:pt x="13443" y="14859"/>
                    <a:pt x="14063" y="14597"/>
                    <a:pt x="14260" y="14050"/>
                  </a:cubicBezTo>
                  <a:cubicBezTo>
                    <a:pt x="14457" y="13502"/>
                    <a:pt x="14156" y="12878"/>
                    <a:pt x="13587" y="12654"/>
                  </a:cubicBezTo>
                  <a:cubicBezTo>
                    <a:pt x="13019" y="12431"/>
                    <a:pt x="12398" y="12693"/>
                    <a:pt x="12201" y="13240"/>
                  </a:cubicBezTo>
                  <a:cubicBezTo>
                    <a:pt x="12054" y="13650"/>
                    <a:pt x="12186" y="14104"/>
                    <a:pt x="12502" y="14400"/>
                  </a:cubicBezTo>
                  <a:close/>
                  <a:moveTo>
                    <a:pt x="7578" y="12231"/>
                  </a:moveTo>
                  <a:lnTo>
                    <a:pt x="8069" y="2014"/>
                  </a:lnTo>
                  <a:lnTo>
                    <a:pt x="9052" y="2014"/>
                  </a:lnTo>
                  <a:lnTo>
                    <a:pt x="9544" y="12231"/>
                  </a:lnTo>
                  <a:close/>
                  <a:moveTo>
                    <a:pt x="5251" y="12207"/>
                  </a:moveTo>
                  <a:cubicBezTo>
                    <a:pt x="5356" y="12306"/>
                    <a:pt x="5481" y="12387"/>
                    <a:pt x="5623" y="12442"/>
                  </a:cubicBezTo>
                  <a:cubicBezTo>
                    <a:pt x="6192" y="12666"/>
                    <a:pt x="6812" y="12404"/>
                    <a:pt x="7009" y="11857"/>
                  </a:cubicBezTo>
                  <a:cubicBezTo>
                    <a:pt x="7206" y="11310"/>
                    <a:pt x="6905" y="10685"/>
                    <a:pt x="6336" y="10461"/>
                  </a:cubicBezTo>
                  <a:cubicBezTo>
                    <a:pt x="5768" y="10238"/>
                    <a:pt x="5147" y="10500"/>
                    <a:pt x="4950" y="11047"/>
                  </a:cubicBezTo>
                  <a:cubicBezTo>
                    <a:pt x="4803" y="11457"/>
                    <a:pt x="4935" y="11911"/>
                    <a:pt x="5251" y="12207"/>
                  </a:cubicBezTo>
                  <a:close/>
                  <a:moveTo>
                    <a:pt x="8234" y="14887"/>
                  </a:moveTo>
                  <a:lnTo>
                    <a:pt x="7746" y="12657"/>
                  </a:lnTo>
                  <a:lnTo>
                    <a:pt x="9628" y="12748"/>
                  </a:lnTo>
                  <a:lnTo>
                    <a:pt x="8945" y="14922"/>
                  </a:lnTo>
                  <a:close/>
                  <a:moveTo>
                    <a:pt x="2158" y="9629"/>
                  </a:moveTo>
                  <a:cubicBezTo>
                    <a:pt x="2263" y="9727"/>
                    <a:pt x="2389" y="9808"/>
                    <a:pt x="2531" y="9864"/>
                  </a:cubicBezTo>
                  <a:cubicBezTo>
                    <a:pt x="3099" y="10088"/>
                    <a:pt x="3720" y="9826"/>
                    <a:pt x="3917" y="9279"/>
                  </a:cubicBezTo>
                  <a:cubicBezTo>
                    <a:pt x="4113" y="8732"/>
                    <a:pt x="3812" y="8107"/>
                    <a:pt x="3244" y="7883"/>
                  </a:cubicBezTo>
                  <a:cubicBezTo>
                    <a:pt x="2675" y="7660"/>
                    <a:pt x="2055" y="7922"/>
                    <a:pt x="1858" y="8469"/>
                  </a:cubicBezTo>
                  <a:cubicBezTo>
                    <a:pt x="1710" y="8879"/>
                    <a:pt x="1843" y="9333"/>
                    <a:pt x="2158" y="9629"/>
                  </a:cubicBezTo>
                  <a:close/>
                  <a:moveTo>
                    <a:pt x="2137" y="11965"/>
                  </a:moveTo>
                  <a:cubicBezTo>
                    <a:pt x="649" y="10660"/>
                    <a:pt x="-314" y="9095"/>
                    <a:pt x="94" y="7480"/>
                  </a:cubicBezTo>
                  <a:cubicBezTo>
                    <a:pt x="1319" y="3218"/>
                    <a:pt x="5143" y="6527"/>
                    <a:pt x="6445" y="5500"/>
                  </a:cubicBezTo>
                  <a:cubicBezTo>
                    <a:pt x="7747" y="4474"/>
                    <a:pt x="3618" y="2435"/>
                    <a:pt x="6760" y="784"/>
                  </a:cubicBezTo>
                  <a:cubicBezTo>
                    <a:pt x="8927" y="-437"/>
                    <a:pt x="10463" y="-157"/>
                    <a:pt x="13293" y="1109"/>
                  </a:cubicBezTo>
                  <a:cubicBezTo>
                    <a:pt x="16123" y="2376"/>
                    <a:pt x="21286" y="6942"/>
                    <a:pt x="19784" y="11455"/>
                  </a:cubicBezTo>
                  <a:cubicBezTo>
                    <a:pt x="18437" y="15505"/>
                    <a:pt x="13201" y="15886"/>
                    <a:pt x="9770" y="15439"/>
                  </a:cubicBezTo>
                  <a:cubicBezTo>
                    <a:pt x="9640" y="15311"/>
                    <a:pt x="9496" y="15211"/>
                    <a:pt x="9350" y="15136"/>
                  </a:cubicBezTo>
                  <a:lnTo>
                    <a:pt x="9226" y="15085"/>
                  </a:lnTo>
                  <a:lnTo>
                    <a:pt x="9430" y="14072"/>
                  </a:lnTo>
                  <a:cubicBezTo>
                    <a:pt x="9885" y="14106"/>
                    <a:pt x="10312" y="13850"/>
                    <a:pt x="10469" y="13414"/>
                  </a:cubicBezTo>
                  <a:cubicBezTo>
                    <a:pt x="10660" y="12882"/>
                    <a:pt x="10380" y="12276"/>
                    <a:pt x="9840" y="12041"/>
                  </a:cubicBezTo>
                  <a:lnTo>
                    <a:pt x="9897" y="11759"/>
                  </a:lnTo>
                  <a:lnTo>
                    <a:pt x="9917" y="11760"/>
                  </a:lnTo>
                  <a:lnTo>
                    <a:pt x="9912" y="11686"/>
                  </a:lnTo>
                  <a:lnTo>
                    <a:pt x="9925" y="11618"/>
                  </a:lnTo>
                  <a:lnTo>
                    <a:pt x="9907" y="11618"/>
                  </a:lnTo>
                  <a:lnTo>
                    <a:pt x="9407" y="4065"/>
                  </a:lnTo>
                  <a:cubicBezTo>
                    <a:pt x="10295" y="3875"/>
                    <a:pt x="10914" y="3186"/>
                    <a:pt x="10804" y="2493"/>
                  </a:cubicBezTo>
                  <a:cubicBezTo>
                    <a:pt x="10691" y="1774"/>
                    <a:pt x="9834" y="1323"/>
                    <a:pt x="8891" y="1486"/>
                  </a:cubicBezTo>
                  <a:cubicBezTo>
                    <a:pt x="7949" y="1649"/>
                    <a:pt x="7276" y="2364"/>
                    <a:pt x="7390" y="3083"/>
                  </a:cubicBezTo>
                  <a:cubicBezTo>
                    <a:pt x="7433" y="3353"/>
                    <a:pt x="7580" y="3585"/>
                    <a:pt x="7797" y="3761"/>
                  </a:cubicBezTo>
                  <a:lnTo>
                    <a:pt x="7858" y="3799"/>
                  </a:lnTo>
                  <a:lnTo>
                    <a:pt x="7314" y="11613"/>
                  </a:lnTo>
                  <a:lnTo>
                    <a:pt x="7313" y="11613"/>
                  </a:lnTo>
                  <a:lnTo>
                    <a:pt x="7314" y="11617"/>
                  </a:lnTo>
                  <a:lnTo>
                    <a:pt x="7305" y="11754"/>
                  </a:lnTo>
                  <a:lnTo>
                    <a:pt x="7341" y="11754"/>
                  </a:lnTo>
                  <a:lnTo>
                    <a:pt x="8003" y="15098"/>
                  </a:lnTo>
                  <a:cubicBezTo>
                    <a:pt x="6200" y="14597"/>
                    <a:pt x="3829" y="13449"/>
                    <a:pt x="2137" y="11965"/>
                  </a:cubicBezTo>
                  <a:close/>
                  <a:moveTo>
                    <a:pt x="7745" y="19697"/>
                  </a:moveTo>
                  <a:cubicBezTo>
                    <a:pt x="7694" y="19653"/>
                    <a:pt x="7649" y="19611"/>
                    <a:pt x="7607" y="19569"/>
                  </a:cubicBezTo>
                  <a:cubicBezTo>
                    <a:pt x="7410" y="19371"/>
                    <a:pt x="7307" y="19194"/>
                    <a:pt x="7109" y="18950"/>
                  </a:cubicBezTo>
                  <a:cubicBezTo>
                    <a:pt x="6492" y="17845"/>
                    <a:pt x="6635" y="16704"/>
                    <a:pt x="7171" y="16013"/>
                  </a:cubicBezTo>
                  <a:cubicBezTo>
                    <a:pt x="7707" y="15323"/>
                    <a:pt x="8238" y="15158"/>
                    <a:pt x="8837" y="15465"/>
                  </a:cubicBezTo>
                  <a:cubicBezTo>
                    <a:pt x="9436" y="15772"/>
                    <a:pt x="10010" y="16569"/>
                    <a:pt x="9775" y="17683"/>
                  </a:cubicBezTo>
                  <a:cubicBezTo>
                    <a:pt x="9333" y="19061"/>
                    <a:pt x="9302" y="19010"/>
                    <a:pt x="10259" y="21163"/>
                  </a:cubicBezTo>
                  <a:cubicBezTo>
                    <a:pt x="8744" y="20402"/>
                    <a:pt x="8102" y="20006"/>
                    <a:pt x="7745" y="1969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45" name="Group 13"/>
            <p:cNvGrpSpPr/>
            <p:nvPr/>
          </p:nvGrpSpPr>
          <p:grpSpPr>
            <a:xfrm>
              <a:off x="1732819" y="143503"/>
              <a:ext cx="401900" cy="401308"/>
              <a:chOff x="0" y="0"/>
              <a:chExt cx="401899" cy="401307"/>
            </a:xfrm>
          </p:grpSpPr>
          <p:sp>
            <p:nvSpPr>
              <p:cNvPr id="142" name="Round Same Side Corner Rectangle 4"/>
              <p:cNvSpPr/>
              <p:nvPr/>
            </p:nvSpPr>
            <p:spPr>
              <a:xfrm rot="5400000">
                <a:off x="140439" y="-140440"/>
                <a:ext cx="121021" cy="401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1" h="21600" extrusionOk="0">
                    <a:moveTo>
                      <a:pt x="4677" y="0"/>
                    </a:moveTo>
                    <a:lnTo>
                      <a:pt x="9051" y="0"/>
                    </a:lnTo>
                    <a:cubicBezTo>
                      <a:pt x="11350" y="0"/>
                      <a:pt x="13213" y="633"/>
                      <a:pt x="13213" y="1415"/>
                    </a:cubicBezTo>
                    <a:cubicBezTo>
                      <a:pt x="13022" y="7906"/>
                      <a:pt x="12659" y="9496"/>
                      <a:pt x="12901" y="15375"/>
                    </a:cubicBezTo>
                    <a:cubicBezTo>
                      <a:pt x="12588" y="18623"/>
                      <a:pt x="21547" y="21577"/>
                      <a:pt x="18497" y="21600"/>
                    </a:cubicBezTo>
                    <a:cubicBezTo>
                      <a:pt x="11083" y="21001"/>
                      <a:pt x="89" y="19070"/>
                      <a:pt x="4" y="15631"/>
                    </a:cubicBezTo>
                    <a:cubicBezTo>
                      <a:pt x="-53" y="10467"/>
                      <a:pt x="572" y="6579"/>
                      <a:pt x="515" y="1415"/>
                    </a:cubicBezTo>
                    <a:cubicBezTo>
                      <a:pt x="515" y="633"/>
                      <a:pt x="2378" y="0"/>
                      <a:pt x="4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3" name="Round Same Side Corner Rectangle 6"/>
              <p:cNvSpPr/>
              <p:nvPr/>
            </p:nvSpPr>
            <p:spPr>
              <a:xfrm rot="10800000">
                <a:off x="71207" y="75548"/>
                <a:ext cx="98377" cy="324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7" h="21547" extrusionOk="0">
                    <a:moveTo>
                      <a:pt x="14229" y="2"/>
                    </a:moveTo>
                    <a:cubicBezTo>
                      <a:pt x="18664" y="-53"/>
                      <a:pt x="21600" y="1064"/>
                      <a:pt x="19147" y="3246"/>
                    </a:cubicBezTo>
                    <a:cubicBezTo>
                      <a:pt x="15710" y="6133"/>
                      <a:pt x="11900" y="6625"/>
                      <a:pt x="12148" y="9859"/>
                    </a:cubicBezTo>
                    <a:cubicBezTo>
                      <a:pt x="12287" y="13404"/>
                      <a:pt x="12448" y="16044"/>
                      <a:pt x="12755" y="21547"/>
                    </a:cubicBezTo>
                    <a:lnTo>
                      <a:pt x="0" y="21547"/>
                    </a:lnTo>
                    <a:lnTo>
                      <a:pt x="0" y="5744"/>
                    </a:lnTo>
                    <a:cubicBezTo>
                      <a:pt x="320" y="1588"/>
                      <a:pt x="6084" y="35"/>
                      <a:pt x="1422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4" name="Round Same Side Corner Rectangle 8"/>
              <p:cNvSpPr/>
              <p:nvPr/>
            </p:nvSpPr>
            <p:spPr>
              <a:xfrm rot="10800000">
                <a:off x="237995" y="75548"/>
                <a:ext cx="162437" cy="325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48" h="21130" extrusionOk="0">
                    <a:moveTo>
                      <a:pt x="7945" y="1"/>
                    </a:moveTo>
                    <a:cubicBezTo>
                      <a:pt x="11219" y="24"/>
                      <a:pt x="16399" y="-470"/>
                      <a:pt x="17904" y="6281"/>
                    </a:cubicBezTo>
                    <a:lnTo>
                      <a:pt x="18348" y="21130"/>
                    </a:lnTo>
                    <a:lnTo>
                      <a:pt x="11338" y="21130"/>
                    </a:lnTo>
                    <a:cubicBezTo>
                      <a:pt x="11013" y="16417"/>
                      <a:pt x="11053" y="11704"/>
                      <a:pt x="10363" y="6991"/>
                    </a:cubicBezTo>
                    <a:cubicBezTo>
                      <a:pt x="8953" y="2837"/>
                      <a:pt x="533" y="4859"/>
                      <a:pt x="3167" y="9149"/>
                    </a:cubicBezTo>
                    <a:cubicBezTo>
                      <a:pt x="-3252" y="5445"/>
                      <a:pt x="973" y="-61"/>
                      <a:pt x="79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46" name="Frame 1"/>
            <p:cNvSpPr/>
            <p:nvPr/>
          </p:nvSpPr>
          <p:spPr>
            <a:xfrm>
              <a:off x="0" y="59191"/>
              <a:ext cx="398888" cy="53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56" y="17613"/>
                  </a:moveTo>
                  <a:cubicBezTo>
                    <a:pt x="9885" y="17613"/>
                    <a:pt x="9423" y="17942"/>
                    <a:pt x="9423" y="18349"/>
                  </a:cubicBezTo>
                  <a:cubicBezTo>
                    <a:pt x="9423" y="18755"/>
                    <a:pt x="9885" y="19085"/>
                    <a:pt x="10456" y="19085"/>
                  </a:cubicBezTo>
                  <a:cubicBezTo>
                    <a:pt x="11026" y="19085"/>
                    <a:pt x="11489" y="18755"/>
                    <a:pt x="11489" y="18349"/>
                  </a:cubicBezTo>
                  <a:cubicBezTo>
                    <a:pt x="11489" y="17942"/>
                    <a:pt x="11026" y="17613"/>
                    <a:pt x="10456" y="17613"/>
                  </a:cubicBezTo>
                  <a:close/>
                  <a:moveTo>
                    <a:pt x="12999" y="17367"/>
                  </a:moveTo>
                  <a:cubicBezTo>
                    <a:pt x="12809" y="17367"/>
                    <a:pt x="12654" y="17477"/>
                    <a:pt x="12654" y="17613"/>
                  </a:cubicBezTo>
                  <a:cubicBezTo>
                    <a:pt x="12654" y="17748"/>
                    <a:pt x="12809" y="17858"/>
                    <a:pt x="12999" y="17858"/>
                  </a:cubicBezTo>
                  <a:cubicBezTo>
                    <a:pt x="13189" y="17858"/>
                    <a:pt x="13343" y="17748"/>
                    <a:pt x="13343" y="17613"/>
                  </a:cubicBezTo>
                  <a:cubicBezTo>
                    <a:pt x="13343" y="17477"/>
                    <a:pt x="13189" y="17367"/>
                    <a:pt x="12999" y="17367"/>
                  </a:cubicBezTo>
                  <a:close/>
                  <a:moveTo>
                    <a:pt x="11489" y="15428"/>
                  </a:moveTo>
                  <a:cubicBezTo>
                    <a:pt x="11108" y="15428"/>
                    <a:pt x="10800" y="15648"/>
                    <a:pt x="10800" y="15919"/>
                  </a:cubicBezTo>
                  <a:cubicBezTo>
                    <a:pt x="10800" y="16190"/>
                    <a:pt x="11108" y="16409"/>
                    <a:pt x="11489" y="16409"/>
                  </a:cubicBezTo>
                  <a:cubicBezTo>
                    <a:pt x="11869" y="16409"/>
                    <a:pt x="12177" y="16190"/>
                    <a:pt x="12177" y="15919"/>
                  </a:cubicBezTo>
                  <a:cubicBezTo>
                    <a:pt x="12177" y="15648"/>
                    <a:pt x="11869" y="15428"/>
                    <a:pt x="11489" y="15428"/>
                  </a:cubicBezTo>
                  <a:close/>
                  <a:moveTo>
                    <a:pt x="2467" y="13155"/>
                  </a:moveTo>
                  <a:lnTo>
                    <a:pt x="9671" y="13155"/>
                  </a:lnTo>
                  <a:lnTo>
                    <a:pt x="5221" y="18852"/>
                  </a:lnTo>
                  <a:lnTo>
                    <a:pt x="6877" y="18852"/>
                  </a:lnTo>
                  <a:lnTo>
                    <a:pt x="11326" y="13155"/>
                  </a:lnTo>
                  <a:lnTo>
                    <a:pt x="15137" y="13155"/>
                  </a:lnTo>
                  <a:lnTo>
                    <a:pt x="15137" y="19778"/>
                  </a:lnTo>
                  <a:lnTo>
                    <a:pt x="2467" y="19778"/>
                  </a:lnTo>
                  <a:close/>
                  <a:moveTo>
                    <a:pt x="2467" y="11740"/>
                  </a:moveTo>
                  <a:lnTo>
                    <a:pt x="5221" y="11740"/>
                  </a:lnTo>
                  <a:lnTo>
                    <a:pt x="5221" y="12328"/>
                  </a:lnTo>
                  <a:lnTo>
                    <a:pt x="2467" y="12328"/>
                  </a:lnTo>
                  <a:close/>
                  <a:moveTo>
                    <a:pt x="2467" y="10196"/>
                  </a:moveTo>
                  <a:lnTo>
                    <a:pt x="6323" y="10196"/>
                  </a:lnTo>
                  <a:lnTo>
                    <a:pt x="6323" y="10785"/>
                  </a:lnTo>
                  <a:lnTo>
                    <a:pt x="2467" y="10785"/>
                  </a:lnTo>
                  <a:close/>
                  <a:moveTo>
                    <a:pt x="2467" y="8653"/>
                  </a:moveTo>
                  <a:lnTo>
                    <a:pt x="5221" y="8653"/>
                  </a:lnTo>
                  <a:lnTo>
                    <a:pt x="5221" y="9242"/>
                  </a:lnTo>
                  <a:lnTo>
                    <a:pt x="2467" y="9242"/>
                  </a:lnTo>
                  <a:close/>
                  <a:moveTo>
                    <a:pt x="2467" y="7110"/>
                  </a:moveTo>
                  <a:lnTo>
                    <a:pt x="6323" y="7110"/>
                  </a:lnTo>
                  <a:lnTo>
                    <a:pt x="6323" y="7699"/>
                  </a:lnTo>
                  <a:lnTo>
                    <a:pt x="2467" y="7699"/>
                  </a:lnTo>
                  <a:close/>
                  <a:moveTo>
                    <a:pt x="13262" y="5664"/>
                  </a:moveTo>
                  <a:lnTo>
                    <a:pt x="13276" y="5681"/>
                  </a:lnTo>
                  <a:lnTo>
                    <a:pt x="1347" y="5681"/>
                  </a:lnTo>
                  <a:lnTo>
                    <a:pt x="1347" y="20640"/>
                  </a:lnTo>
                  <a:lnTo>
                    <a:pt x="16281" y="20640"/>
                  </a:lnTo>
                  <a:lnTo>
                    <a:pt x="16281" y="9389"/>
                  </a:lnTo>
                  <a:lnTo>
                    <a:pt x="16307" y="9423"/>
                  </a:lnTo>
                  <a:lnTo>
                    <a:pt x="19332" y="5673"/>
                  </a:lnTo>
                  <a:lnTo>
                    <a:pt x="17172" y="5670"/>
                  </a:lnTo>
                  <a:lnTo>
                    <a:pt x="11326" y="13155"/>
                  </a:lnTo>
                  <a:lnTo>
                    <a:pt x="9671" y="13155"/>
                  </a:lnTo>
                  <a:lnTo>
                    <a:pt x="15518" y="5667"/>
                  </a:lnTo>
                  <a:close/>
                  <a:moveTo>
                    <a:pt x="19944" y="0"/>
                  </a:moveTo>
                  <a:lnTo>
                    <a:pt x="21600" y="0"/>
                  </a:lnTo>
                  <a:lnTo>
                    <a:pt x="17917" y="4717"/>
                  </a:lnTo>
                  <a:lnTo>
                    <a:pt x="21600" y="4722"/>
                  </a:lnTo>
                  <a:lnTo>
                    <a:pt x="17627" y="9648"/>
                  </a:lnTo>
                  <a:lnTo>
                    <a:pt x="17627" y="21600"/>
                  </a:lnTo>
                  <a:lnTo>
                    <a:pt x="0" y="21600"/>
                  </a:lnTo>
                  <a:lnTo>
                    <a:pt x="0" y="4721"/>
                  </a:lnTo>
                  <a:lnTo>
                    <a:pt x="13522" y="4721"/>
                  </a:lnTo>
                  <a:lnTo>
                    <a:pt x="13514" y="4710"/>
                  </a:lnTo>
                  <a:lnTo>
                    <a:pt x="16263" y="471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7" name="Oval 21"/>
            <p:cNvSpPr/>
            <p:nvPr/>
          </p:nvSpPr>
          <p:spPr>
            <a:xfrm rot="14306008">
              <a:off x="851057" y="183277"/>
              <a:ext cx="432771" cy="35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5" y="10551"/>
                  </a:moveTo>
                  <a:cubicBezTo>
                    <a:pt x="5925" y="10125"/>
                    <a:pt x="4598" y="11068"/>
                    <a:pt x="4252" y="12657"/>
                  </a:cubicBezTo>
                  <a:cubicBezTo>
                    <a:pt x="3907" y="14245"/>
                    <a:pt x="4672" y="15878"/>
                    <a:pt x="5963" y="16304"/>
                  </a:cubicBezTo>
                  <a:cubicBezTo>
                    <a:pt x="7253" y="16730"/>
                    <a:pt x="8580" y="15787"/>
                    <a:pt x="8925" y="14198"/>
                  </a:cubicBezTo>
                  <a:cubicBezTo>
                    <a:pt x="9271" y="12610"/>
                    <a:pt x="8505" y="10977"/>
                    <a:pt x="7215" y="10551"/>
                  </a:cubicBezTo>
                  <a:close/>
                  <a:moveTo>
                    <a:pt x="7645" y="8573"/>
                  </a:moveTo>
                  <a:cubicBezTo>
                    <a:pt x="9823" y="9292"/>
                    <a:pt x="11115" y="12047"/>
                    <a:pt x="10532" y="14728"/>
                  </a:cubicBezTo>
                  <a:cubicBezTo>
                    <a:pt x="9948" y="17409"/>
                    <a:pt x="7710" y="19000"/>
                    <a:pt x="5532" y="18282"/>
                  </a:cubicBezTo>
                  <a:cubicBezTo>
                    <a:pt x="3355" y="17563"/>
                    <a:pt x="2062" y="14808"/>
                    <a:pt x="2646" y="12127"/>
                  </a:cubicBezTo>
                  <a:cubicBezTo>
                    <a:pt x="3229" y="9446"/>
                    <a:pt x="5468" y="7855"/>
                    <a:pt x="7645" y="8573"/>
                  </a:cubicBezTo>
                  <a:close/>
                  <a:moveTo>
                    <a:pt x="7802" y="7854"/>
                  </a:moveTo>
                  <a:cubicBezTo>
                    <a:pt x="5302" y="7030"/>
                    <a:pt x="2732" y="8856"/>
                    <a:pt x="2062" y="11934"/>
                  </a:cubicBezTo>
                  <a:cubicBezTo>
                    <a:pt x="1392" y="15012"/>
                    <a:pt x="2876" y="18176"/>
                    <a:pt x="5376" y="19001"/>
                  </a:cubicBezTo>
                  <a:cubicBezTo>
                    <a:pt x="7876" y="19825"/>
                    <a:pt x="10446" y="17999"/>
                    <a:pt x="11116" y="14921"/>
                  </a:cubicBezTo>
                  <a:cubicBezTo>
                    <a:pt x="11786" y="11843"/>
                    <a:pt x="10302" y="8679"/>
                    <a:pt x="7802" y="7854"/>
                  </a:cubicBezTo>
                  <a:close/>
                  <a:moveTo>
                    <a:pt x="17383" y="10343"/>
                  </a:moveTo>
                  <a:cubicBezTo>
                    <a:pt x="17275" y="10316"/>
                    <a:pt x="17162" y="10301"/>
                    <a:pt x="17047" y="10301"/>
                  </a:cubicBezTo>
                  <a:cubicBezTo>
                    <a:pt x="16125" y="10301"/>
                    <a:pt x="15378" y="11221"/>
                    <a:pt x="15378" y="12356"/>
                  </a:cubicBezTo>
                  <a:cubicBezTo>
                    <a:pt x="15378" y="13490"/>
                    <a:pt x="16125" y="14410"/>
                    <a:pt x="17047" y="14410"/>
                  </a:cubicBezTo>
                  <a:cubicBezTo>
                    <a:pt x="17969" y="14410"/>
                    <a:pt x="18716" y="13490"/>
                    <a:pt x="18716" y="12356"/>
                  </a:cubicBezTo>
                  <a:cubicBezTo>
                    <a:pt x="18716" y="11363"/>
                    <a:pt x="18144" y="10534"/>
                    <a:pt x="17383" y="10343"/>
                  </a:cubicBezTo>
                  <a:close/>
                  <a:moveTo>
                    <a:pt x="17615" y="8959"/>
                  </a:moveTo>
                  <a:cubicBezTo>
                    <a:pt x="18898" y="9282"/>
                    <a:pt x="19863" y="10680"/>
                    <a:pt x="19863" y="12356"/>
                  </a:cubicBezTo>
                  <a:cubicBezTo>
                    <a:pt x="19863" y="14270"/>
                    <a:pt x="18602" y="15823"/>
                    <a:pt x="17047" y="15823"/>
                  </a:cubicBezTo>
                  <a:cubicBezTo>
                    <a:pt x="15492" y="15823"/>
                    <a:pt x="14231" y="14270"/>
                    <a:pt x="14231" y="12356"/>
                  </a:cubicBezTo>
                  <a:cubicBezTo>
                    <a:pt x="14231" y="10441"/>
                    <a:pt x="15492" y="8889"/>
                    <a:pt x="17047" y="8889"/>
                  </a:cubicBezTo>
                  <a:cubicBezTo>
                    <a:pt x="17242" y="8889"/>
                    <a:pt x="17431" y="8913"/>
                    <a:pt x="17615" y="8959"/>
                  </a:cubicBezTo>
                  <a:close/>
                  <a:moveTo>
                    <a:pt x="7350" y="5135"/>
                  </a:moveTo>
                  <a:lnTo>
                    <a:pt x="9298" y="5777"/>
                  </a:lnTo>
                  <a:lnTo>
                    <a:pt x="9270" y="7820"/>
                  </a:lnTo>
                  <a:lnTo>
                    <a:pt x="9219" y="7804"/>
                  </a:lnTo>
                  <a:cubicBezTo>
                    <a:pt x="9634" y="8091"/>
                    <a:pt x="10010" y="8444"/>
                    <a:pt x="10327" y="8862"/>
                  </a:cubicBezTo>
                  <a:lnTo>
                    <a:pt x="11805" y="8410"/>
                  </a:lnTo>
                  <a:lnTo>
                    <a:pt x="12751" y="10603"/>
                  </a:lnTo>
                  <a:lnTo>
                    <a:pt x="11699" y="11771"/>
                  </a:lnTo>
                  <a:cubicBezTo>
                    <a:pt x="11831" y="12363"/>
                    <a:pt x="11893" y="12982"/>
                    <a:pt x="11871" y="13612"/>
                  </a:cubicBezTo>
                  <a:lnTo>
                    <a:pt x="13185" y="14510"/>
                  </a:lnTo>
                  <a:lnTo>
                    <a:pt x="12663" y="16909"/>
                  </a:lnTo>
                  <a:lnTo>
                    <a:pt x="11068" y="16876"/>
                  </a:lnTo>
                  <a:cubicBezTo>
                    <a:pt x="10866" y="17291"/>
                    <a:pt x="10622" y="17665"/>
                    <a:pt x="10348" y="17999"/>
                  </a:cubicBezTo>
                  <a:lnTo>
                    <a:pt x="10872" y="19683"/>
                  </a:lnTo>
                  <a:lnTo>
                    <a:pt x="9220" y="21107"/>
                  </a:lnTo>
                  <a:lnTo>
                    <a:pt x="7966" y="19767"/>
                  </a:lnTo>
                  <a:lnTo>
                    <a:pt x="8119" y="19636"/>
                  </a:lnTo>
                  <a:cubicBezTo>
                    <a:pt x="7639" y="19827"/>
                    <a:pt x="7131" y="19919"/>
                    <a:pt x="6614" y="19916"/>
                  </a:cubicBezTo>
                  <a:lnTo>
                    <a:pt x="5854" y="21600"/>
                  </a:lnTo>
                  <a:lnTo>
                    <a:pt x="3906" y="20957"/>
                  </a:lnTo>
                  <a:lnTo>
                    <a:pt x="3932" y="19031"/>
                  </a:lnTo>
                  <a:cubicBezTo>
                    <a:pt x="3519" y="18741"/>
                    <a:pt x="3146" y="18387"/>
                    <a:pt x="2831" y="17968"/>
                  </a:cubicBezTo>
                  <a:lnTo>
                    <a:pt x="2857" y="18035"/>
                  </a:lnTo>
                  <a:lnTo>
                    <a:pt x="1227" y="18423"/>
                  </a:lnTo>
                  <a:lnTo>
                    <a:pt x="375" y="16173"/>
                  </a:lnTo>
                  <a:lnTo>
                    <a:pt x="1477" y="15073"/>
                  </a:lnTo>
                  <a:cubicBezTo>
                    <a:pt x="1359" y="14542"/>
                    <a:pt x="1298" y="13989"/>
                    <a:pt x="1297" y="13426"/>
                  </a:cubicBezTo>
                  <a:lnTo>
                    <a:pt x="0" y="12539"/>
                  </a:lnTo>
                  <a:lnTo>
                    <a:pt x="522" y="10141"/>
                  </a:lnTo>
                  <a:lnTo>
                    <a:pt x="2009" y="10172"/>
                  </a:lnTo>
                  <a:cubicBezTo>
                    <a:pt x="2211" y="9733"/>
                    <a:pt x="2454" y="9334"/>
                    <a:pt x="2730" y="8976"/>
                  </a:cubicBezTo>
                  <a:lnTo>
                    <a:pt x="2232" y="7085"/>
                  </a:lnTo>
                  <a:lnTo>
                    <a:pt x="3942" y="5770"/>
                  </a:lnTo>
                  <a:lnTo>
                    <a:pt x="5137" y="7188"/>
                  </a:lnTo>
                  <a:lnTo>
                    <a:pt x="5125" y="7197"/>
                  </a:lnTo>
                  <a:cubicBezTo>
                    <a:pt x="5594" y="7015"/>
                    <a:pt x="6090" y="6931"/>
                    <a:pt x="6595" y="6938"/>
                  </a:cubicBezTo>
                  <a:lnTo>
                    <a:pt x="6544" y="6921"/>
                  </a:lnTo>
                  <a:close/>
                  <a:moveTo>
                    <a:pt x="17699" y="8456"/>
                  </a:moveTo>
                  <a:cubicBezTo>
                    <a:pt x="17488" y="8403"/>
                    <a:pt x="17270" y="8375"/>
                    <a:pt x="17047" y="8375"/>
                  </a:cubicBezTo>
                  <a:cubicBezTo>
                    <a:pt x="15261" y="8375"/>
                    <a:pt x="13814" y="10157"/>
                    <a:pt x="13814" y="12356"/>
                  </a:cubicBezTo>
                  <a:cubicBezTo>
                    <a:pt x="13814" y="14554"/>
                    <a:pt x="15261" y="16336"/>
                    <a:pt x="17047" y="16336"/>
                  </a:cubicBezTo>
                  <a:cubicBezTo>
                    <a:pt x="18833" y="16336"/>
                    <a:pt x="20281" y="14554"/>
                    <a:pt x="20281" y="12356"/>
                  </a:cubicBezTo>
                  <a:cubicBezTo>
                    <a:pt x="20281" y="10432"/>
                    <a:pt x="19172" y="8827"/>
                    <a:pt x="17699" y="8456"/>
                  </a:cubicBezTo>
                  <a:close/>
                  <a:moveTo>
                    <a:pt x="17743" y="6662"/>
                  </a:moveTo>
                  <a:lnTo>
                    <a:pt x="18021" y="8030"/>
                  </a:lnTo>
                  <a:lnTo>
                    <a:pt x="17984" y="8030"/>
                  </a:lnTo>
                  <a:cubicBezTo>
                    <a:pt x="18303" y="8130"/>
                    <a:pt x="18604" y="8283"/>
                    <a:pt x="18876" y="8492"/>
                  </a:cubicBezTo>
                  <a:lnTo>
                    <a:pt x="19795" y="7866"/>
                  </a:lnTo>
                  <a:lnTo>
                    <a:pt x="20744" y="9119"/>
                  </a:lnTo>
                  <a:lnTo>
                    <a:pt x="20212" y="10128"/>
                  </a:lnTo>
                  <a:cubicBezTo>
                    <a:pt x="20386" y="10494"/>
                    <a:pt x="20517" y="10893"/>
                    <a:pt x="20594" y="11317"/>
                  </a:cubicBezTo>
                  <a:lnTo>
                    <a:pt x="21600" y="11627"/>
                  </a:lnTo>
                  <a:lnTo>
                    <a:pt x="21600" y="13340"/>
                  </a:lnTo>
                  <a:lnTo>
                    <a:pt x="20532" y="13669"/>
                  </a:lnTo>
                  <a:cubicBezTo>
                    <a:pt x="20458" y="13990"/>
                    <a:pt x="20349" y="14293"/>
                    <a:pt x="20215" y="14576"/>
                  </a:cubicBezTo>
                  <a:lnTo>
                    <a:pt x="20809" y="15582"/>
                  </a:lnTo>
                  <a:lnTo>
                    <a:pt x="19914" y="16895"/>
                  </a:lnTo>
                  <a:lnTo>
                    <a:pt x="18885" y="16278"/>
                  </a:lnTo>
                  <a:lnTo>
                    <a:pt x="18967" y="16156"/>
                  </a:lnTo>
                  <a:cubicBezTo>
                    <a:pt x="18675" y="16389"/>
                    <a:pt x="18350" y="16562"/>
                    <a:pt x="18005" y="16674"/>
                  </a:cubicBezTo>
                  <a:lnTo>
                    <a:pt x="17743" y="17963"/>
                  </a:lnTo>
                  <a:lnTo>
                    <a:pt x="16351" y="17963"/>
                  </a:lnTo>
                  <a:lnTo>
                    <a:pt x="16090" y="16674"/>
                  </a:lnTo>
                  <a:cubicBezTo>
                    <a:pt x="15772" y="16571"/>
                    <a:pt x="15473" y="16417"/>
                    <a:pt x="15202" y="16207"/>
                  </a:cubicBezTo>
                  <a:lnTo>
                    <a:pt x="15228" y="16246"/>
                  </a:lnTo>
                  <a:lnTo>
                    <a:pt x="14199" y="16863"/>
                  </a:lnTo>
                  <a:lnTo>
                    <a:pt x="13304" y="15551"/>
                  </a:lnTo>
                  <a:lnTo>
                    <a:pt x="13879" y="14576"/>
                  </a:lnTo>
                  <a:cubicBezTo>
                    <a:pt x="13724" y="14248"/>
                    <a:pt x="13603" y="13893"/>
                    <a:pt x="13521" y="13518"/>
                  </a:cubicBezTo>
                  <a:lnTo>
                    <a:pt x="12528" y="13212"/>
                  </a:lnTo>
                  <a:lnTo>
                    <a:pt x="12528" y="11499"/>
                  </a:lnTo>
                  <a:lnTo>
                    <a:pt x="13523" y="11193"/>
                  </a:lnTo>
                  <a:cubicBezTo>
                    <a:pt x="13594" y="10856"/>
                    <a:pt x="13698" y="10537"/>
                    <a:pt x="13830" y="10238"/>
                  </a:cubicBezTo>
                  <a:lnTo>
                    <a:pt x="13224" y="9087"/>
                  </a:lnTo>
                  <a:lnTo>
                    <a:pt x="14173" y="7834"/>
                  </a:lnTo>
                  <a:lnTo>
                    <a:pt x="15175" y="8517"/>
                  </a:lnTo>
                  <a:lnTo>
                    <a:pt x="15168" y="8526"/>
                  </a:lnTo>
                  <a:cubicBezTo>
                    <a:pt x="15454" y="8301"/>
                    <a:pt x="15773" y="8136"/>
                    <a:pt x="16110" y="8030"/>
                  </a:cubicBezTo>
                  <a:lnTo>
                    <a:pt x="16074" y="8030"/>
                  </a:lnTo>
                  <a:lnTo>
                    <a:pt x="16351" y="6662"/>
                  </a:lnTo>
                  <a:close/>
                  <a:moveTo>
                    <a:pt x="14722" y="2620"/>
                  </a:moveTo>
                  <a:cubicBezTo>
                    <a:pt x="14507" y="2536"/>
                    <a:pt x="14271" y="2528"/>
                    <a:pt x="14039" y="2612"/>
                  </a:cubicBezTo>
                  <a:cubicBezTo>
                    <a:pt x="13420" y="2837"/>
                    <a:pt x="13067" y="3636"/>
                    <a:pt x="13249" y="4398"/>
                  </a:cubicBezTo>
                  <a:cubicBezTo>
                    <a:pt x="13432" y="5159"/>
                    <a:pt x="14081" y="5594"/>
                    <a:pt x="14700" y="5370"/>
                  </a:cubicBezTo>
                  <a:cubicBezTo>
                    <a:pt x="15318" y="5145"/>
                    <a:pt x="15672" y="4346"/>
                    <a:pt x="15490" y="3584"/>
                  </a:cubicBezTo>
                  <a:cubicBezTo>
                    <a:pt x="15375" y="3108"/>
                    <a:pt x="15079" y="2760"/>
                    <a:pt x="14722" y="2620"/>
                  </a:cubicBezTo>
                  <a:close/>
                  <a:moveTo>
                    <a:pt x="15492" y="307"/>
                  </a:moveTo>
                  <a:lnTo>
                    <a:pt x="16330" y="917"/>
                  </a:lnTo>
                  <a:lnTo>
                    <a:pt x="16135" y="1725"/>
                  </a:lnTo>
                  <a:cubicBezTo>
                    <a:pt x="16311" y="1927"/>
                    <a:pt x="16463" y="2163"/>
                    <a:pt x="16583" y="2430"/>
                  </a:cubicBezTo>
                  <a:lnTo>
                    <a:pt x="17308" y="2392"/>
                  </a:lnTo>
                  <a:lnTo>
                    <a:pt x="17584" y="3542"/>
                  </a:lnTo>
                  <a:lnTo>
                    <a:pt x="16920" y="4023"/>
                  </a:lnTo>
                  <a:cubicBezTo>
                    <a:pt x="16921" y="4256"/>
                    <a:pt x="16897" y="4486"/>
                    <a:pt x="16853" y="4709"/>
                  </a:cubicBezTo>
                  <a:lnTo>
                    <a:pt x="17413" y="5240"/>
                  </a:lnTo>
                  <a:lnTo>
                    <a:pt x="17024" y="6338"/>
                  </a:lnTo>
                  <a:lnTo>
                    <a:pt x="16234" y="6175"/>
                  </a:lnTo>
                  <a:lnTo>
                    <a:pt x="16269" y="6074"/>
                  </a:lnTo>
                  <a:cubicBezTo>
                    <a:pt x="16111" y="6301"/>
                    <a:pt x="15921" y="6497"/>
                    <a:pt x="15707" y="6656"/>
                  </a:cubicBezTo>
                  <a:lnTo>
                    <a:pt x="15738" y="7585"/>
                  </a:lnTo>
                  <a:lnTo>
                    <a:pt x="14804" y="7924"/>
                  </a:lnTo>
                  <a:lnTo>
                    <a:pt x="14421" y="7122"/>
                  </a:lnTo>
                  <a:cubicBezTo>
                    <a:pt x="14192" y="7131"/>
                    <a:pt x="13966" y="7101"/>
                    <a:pt x="13750" y="7026"/>
                  </a:cubicBezTo>
                  <a:lnTo>
                    <a:pt x="13774" y="7045"/>
                  </a:lnTo>
                  <a:lnTo>
                    <a:pt x="13183" y="7710"/>
                  </a:lnTo>
                  <a:lnTo>
                    <a:pt x="12371" y="7048"/>
                  </a:lnTo>
                  <a:lnTo>
                    <a:pt x="12600" y="6253"/>
                  </a:lnTo>
                  <a:cubicBezTo>
                    <a:pt x="12443" y="6071"/>
                    <a:pt x="12305" y="5862"/>
                    <a:pt x="12190" y="5630"/>
                  </a:cubicBezTo>
                  <a:lnTo>
                    <a:pt x="11474" y="5667"/>
                  </a:lnTo>
                  <a:lnTo>
                    <a:pt x="11198" y="4518"/>
                  </a:lnTo>
                  <a:lnTo>
                    <a:pt x="11817" y="4069"/>
                  </a:lnTo>
                  <a:cubicBezTo>
                    <a:pt x="11811" y="3826"/>
                    <a:pt x="11829" y="3586"/>
                    <a:pt x="11870" y="3354"/>
                  </a:cubicBezTo>
                  <a:lnTo>
                    <a:pt x="11278" y="2729"/>
                  </a:lnTo>
                  <a:lnTo>
                    <a:pt x="11713" y="1657"/>
                  </a:lnTo>
                  <a:lnTo>
                    <a:pt x="12495" y="1871"/>
                  </a:lnTo>
                  <a:lnTo>
                    <a:pt x="12492" y="1878"/>
                  </a:lnTo>
                  <a:cubicBezTo>
                    <a:pt x="12648" y="1658"/>
                    <a:pt x="12835" y="1469"/>
                    <a:pt x="13045" y="1316"/>
                  </a:cubicBezTo>
                  <a:lnTo>
                    <a:pt x="13020" y="1325"/>
                  </a:lnTo>
                  <a:lnTo>
                    <a:pt x="12987" y="339"/>
                  </a:lnTo>
                  <a:lnTo>
                    <a:pt x="13921" y="0"/>
                  </a:lnTo>
                  <a:lnTo>
                    <a:pt x="14327" y="850"/>
                  </a:lnTo>
                  <a:lnTo>
                    <a:pt x="14303" y="859"/>
                  </a:lnTo>
                  <a:cubicBezTo>
                    <a:pt x="14533" y="849"/>
                    <a:pt x="14759" y="878"/>
                    <a:pt x="14976" y="9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62" name="Group 31"/>
          <p:cNvGrpSpPr/>
          <p:nvPr/>
        </p:nvGrpSpPr>
        <p:grpSpPr>
          <a:xfrm>
            <a:off x="5427360" y="1143268"/>
            <a:ext cx="1337279" cy="220480"/>
            <a:chOff x="0" y="0"/>
            <a:chExt cx="1337277" cy="220479"/>
          </a:xfrm>
        </p:grpSpPr>
        <p:sp>
          <p:nvSpPr>
            <p:cNvPr id="157" name="Rectangle 32"/>
            <p:cNvSpPr/>
            <p:nvPr/>
          </p:nvSpPr>
          <p:spPr>
            <a:xfrm rot="10800000" flipH="1">
              <a:off x="0" y="0"/>
              <a:ext cx="220478" cy="220479"/>
            </a:xfrm>
            <a:prstGeom prst="rect">
              <a:avLst/>
            </a:prstGeom>
            <a:solidFill>
              <a:srgbClr val="E6135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" name="Rectangle 33"/>
            <p:cNvSpPr/>
            <p:nvPr/>
          </p:nvSpPr>
          <p:spPr>
            <a:xfrm rot="10800000" flipH="1">
              <a:off x="279200" y="0"/>
              <a:ext cx="220479" cy="220479"/>
            </a:xfrm>
            <a:prstGeom prst="rect">
              <a:avLst/>
            </a:prstGeom>
            <a:solidFill>
              <a:srgbClr val="ED7D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" name="Rectangle 34"/>
            <p:cNvSpPr/>
            <p:nvPr/>
          </p:nvSpPr>
          <p:spPr>
            <a:xfrm rot="10800000" flipH="1">
              <a:off x="558399" y="0"/>
              <a:ext cx="220479" cy="220479"/>
            </a:xfrm>
            <a:prstGeom prst="rect">
              <a:avLst/>
            </a:prstGeom>
            <a:solidFill>
              <a:srgbClr val="A0C8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0" name="Rectangle 35"/>
            <p:cNvSpPr/>
            <p:nvPr/>
          </p:nvSpPr>
          <p:spPr>
            <a:xfrm rot="10800000" flipH="1">
              <a:off x="837600" y="0"/>
              <a:ext cx="220479" cy="220479"/>
            </a:xfrm>
            <a:prstGeom prst="rect">
              <a:avLst/>
            </a:prstGeom>
            <a:solidFill>
              <a:srgbClr val="32B5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1" name="Rectangle 36"/>
            <p:cNvSpPr/>
            <p:nvPr/>
          </p:nvSpPr>
          <p:spPr>
            <a:xfrm rot="10800000" flipH="1">
              <a:off x="1116799" y="0"/>
              <a:ext cx="220479" cy="220479"/>
            </a:xfrm>
            <a:prstGeom prst="rect">
              <a:avLst/>
            </a:prstGeom>
            <a:solidFill>
              <a:srgbClr val="B44B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4"/>
          <p:cNvSpPr/>
          <p:nvPr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D9D9D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Trapezoid 123"/>
          <p:cNvSpPr/>
          <p:nvPr/>
        </p:nvSpPr>
        <p:spPr>
          <a:xfrm>
            <a:off x="536351" y="-3601"/>
            <a:ext cx="5181903" cy="685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400" y="0"/>
                </a:lnTo>
                <a:lnTo>
                  <a:pt x="1620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D9D9D9"/>
              </a:gs>
              <a:gs pos="100000">
                <a:srgbClr val="E6E6E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" name="Round Same Side Corner Rectangle 6"/>
          <p:cNvSpPr/>
          <p:nvPr/>
        </p:nvSpPr>
        <p:spPr>
          <a:xfrm rot="10800000">
            <a:off x="233008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" name="Round Same Side Corner Rectangle 6"/>
          <p:cNvSpPr/>
          <p:nvPr/>
        </p:nvSpPr>
        <p:spPr>
          <a:xfrm rot="10800000">
            <a:off x="1819904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" name="Round Same Side Corner Rectangle 6"/>
          <p:cNvSpPr/>
          <p:nvPr/>
        </p:nvSpPr>
        <p:spPr>
          <a:xfrm rot="10800000">
            <a:off x="4993700" y="4547668"/>
            <a:ext cx="998464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11" y="9806"/>
                </a:moveTo>
                <a:lnTo>
                  <a:pt x="14714" y="9806"/>
                </a:lnTo>
                <a:lnTo>
                  <a:pt x="14714" y="2382"/>
                </a:lnTo>
                <a:cubicBezTo>
                  <a:pt x="14714" y="1840"/>
                  <a:pt x="15496" y="1401"/>
                  <a:pt x="16462" y="1401"/>
                </a:cubicBezTo>
                <a:cubicBezTo>
                  <a:pt x="17428" y="1401"/>
                  <a:pt x="18211" y="1840"/>
                  <a:pt x="18211" y="2382"/>
                </a:cubicBezTo>
                <a:close/>
                <a:moveTo>
                  <a:pt x="6665" y="17258"/>
                </a:moveTo>
                <a:lnTo>
                  <a:pt x="3168" y="17258"/>
                </a:lnTo>
                <a:lnTo>
                  <a:pt x="3168" y="2355"/>
                </a:lnTo>
                <a:cubicBezTo>
                  <a:pt x="3168" y="1813"/>
                  <a:pt x="3951" y="1374"/>
                  <a:pt x="4916" y="1374"/>
                </a:cubicBezTo>
                <a:cubicBezTo>
                  <a:pt x="5882" y="1374"/>
                  <a:pt x="6665" y="1813"/>
                  <a:pt x="6665" y="2355"/>
                </a:cubicBezTo>
                <a:close/>
                <a:moveTo>
                  <a:pt x="7650" y="19894"/>
                </a:moveTo>
                <a:lnTo>
                  <a:pt x="7650" y="3080"/>
                </a:lnTo>
                <a:cubicBezTo>
                  <a:pt x="7650" y="1963"/>
                  <a:pt x="6476" y="1058"/>
                  <a:pt x="5027" y="1058"/>
                </a:cubicBezTo>
                <a:cubicBezTo>
                  <a:pt x="3579" y="1058"/>
                  <a:pt x="2404" y="1963"/>
                  <a:pt x="2404" y="3080"/>
                </a:cubicBezTo>
                <a:lnTo>
                  <a:pt x="2404" y="19894"/>
                </a:lnTo>
                <a:close/>
                <a:moveTo>
                  <a:pt x="19196" y="19921"/>
                </a:moveTo>
                <a:lnTo>
                  <a:pt x="19196" y="3107"/>
                </a:lnTo>
                <a:cubicBezTo>
                  <a:pt x="19196" y="1990"/>
                  <a:pt x="18021" y="1085"/>
                  <a:pt x="16573" y="1085"/>
                </a:cubicBezTo>
                <a:cubicBezTo>
                  <a:pt x="15124" y="1085"/>
                  <a:pt x="13950" y="1990"/>
                  <a:pt x="13950" y="3107"/>
                </a:cubicBezTo>
                <a:lnTo>
                  <a:pt x="13950" y="19921"/>
                </a:lnTo>
                <a:close/>
                <a:moveTo>
                  <a:pt x="8965" y="21573"/>
                </a:moveTo>
                <a:lnTo>
                  <a:pt x="1089" y="21573"/>
                </a:lnTo>
                <a:cubicBezTo>
                  <a:pt x="488" y="21573"/>
                  <a:pt x="0" y="21197"/>
                  <a:pt x="0" y="20733"/>
                </a:cubicBezTo>
                <a:cubicBezTo>
                  <a:pt x="0" y="20270"/>
                  <a:pt x="488" y="19894"/>
                  <a:pt x="1089" y="19894"/>
                </a:cubicBezTo>
                <a:lnTo>
                  <a:pt x="1180" y="19894"/>
                </a:lnTo>
                <a:lnTo>
                  <a:pt x="1180" y="2966"/>
                </a:lnTo>
                <a:cubicBezTo>
                  <a:pt x="1180" y="1328"/>
                  <a:pt x="2903" y="0"/>
                  <a:pt x="5027" y="0"/>
                </a:cubicBezTo>
                <a:cubicBezTo>
                  <a:pt x="7152" y="0"/>
                  <a:pt x="8874" y="1328"/>
                  <a:pt x="8874" y="2966"/>
                </a:cubicBezTo>
                <a:lnTo>
                  <a:pt x="8874" y="19894"/>
                </a:lnTo>
                <a:lnTo>
                  <a:pt x="8965" y="19894"/>
                </a:lnTo>
                <a:cubicBezTo>
                  <a:pt x="9567" y="19894"/>
                  <a:pt x="10054" y="20270"/>
                  <a:pt x="10054" y="20733"/>
                </a:cubicBezTo>
                <a:cubicBezTo>
                  <a:pt x="10054" y="21197"/>
                  <a:pt x="9567" y="21573"/>
                  <a:pt x="8965" y="21573"/>
                </a:cubicBezTo>
                <a:close/>
                <a:moveTo>
                  <a:pt x="20511" y="21600"/>
                </a:moveTo>
                <a:lnTo>
                  <a:pt x="12635" y="21600"/>
                </a:lnTo>
                <a:cubicBezTo>
                  <a:pt x="12033" y="21600"/>
                  <a:pt x="11546" y="21224"/>
                  <a:pt x="11546" y="20760"/>
                </a:cubicBezTo>
                <a:cubicBezTo>
                  <a:pt x="11546" y="20297"/>
                  <a:pt x="12033" y="19921"/>
                  <a:pt x="12635" y="19921"/>
                </a:cubicBezTo>
                <a:lnTo>
                  <a:pt x="12726" y="19921"/>
                </a:lnTo>
                <a:lnTo>
                  <a:pt x="12726" y="2993"/>
                </a:lnTo>
                <a:cubicBezTo>
                  <a:pt x="12726" y="1355"/>
                  <a:pt x="14448" y="27"/>
                  <a:pt x="16573" y="27"/>
                </a:cubicBezTo>
                <a:cubicBezTo>
                  <a:pt x="18697" y="27"/>
                  <a:pt x="20420" y="1355"/>
                  <a:pt x="20420" y="2993"/>
                </a:cubicBezTo>
                <a:lnTo>
                  <a:pt x="20420" y="19921"/>
                </a:lnTo>
                <a:lnTo>
                  <a:pt x="20511" y="19921"/>
                </a:lnTo>
                <a:cubicBezTo>
                  <a:pt x="21112" y="19921"/>
                  <a:pt x="21600" y="20297"/>
                  <a:pt x="21600" y="20760"/>
                </a:cubicBezTo>
                <a:cubicBezTo>
                  <a:pt x="21600" y="21224"/>
                  <a:pt x="21112" y="21600"/>
                  <a:pt x="20511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2" name="Round Same Side Corner Rectangle 6"/>
          <p:cNvSpPr/>
          <p:nvPr/>
        </p:nvSpPr>
        <p:spPr>
          <a:xfrm rot="10800000">
            <a:off x="3406800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3" name="Oval 2"/>
          <p:cNvSpPr/>
          <p:nvPr/>
        </p:nvSpPr>
        <p:spPr>
          <a:xfrm rot="3709911">
            <a:off x="2541785" y="214508"/>
            <a:ext cx="1330092" cy="1218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4" name="Oval 2"/>
          <p:cNvSpPr/>
          <p:nvPr/>
        </p:nvSpPr>
        <p:spPr>
          <a:xfrm rot="19437896">
            <a:off x="1667700" y="2395654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Oval 2"/>
          <p:cNvSpPr/>
          <p:nvPr/>
        </p:nvSpPr>
        <p:spPr>
          <a:xfrm rot="3709911">
            <a:off x="2771394" y="1888445"/>
            <a:ext cx="918801" cy="84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Oval 2"/>
          <p:cNvSpPr/>
          <p:nvPr/>
        </p:nvSpPr>
        <p:spPr>
          <a:xfrm>
            <a:off x="1531849" y="771594"/>
            <a:ext cx="1103691" cy="1011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7" name="Oval 2"/>
          <p:cNvSpPr/>
          <p:nvPr/>
        </p:nvSpPr>
        <p:spPr>
          <a:xfrm rot="19437896">
            <a:off x="-106613" y="294760"/>
            <a:ext cx="1858078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" name="Oval 2"/>
          <p:cNvSpPr/>
          <p:nvPr/>
        </p:nvSpPr>
        <p:spPr>
          <a:xfrm rot="19437896">
            <a:off x="3099160" y="566763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" name="Oval 2"/>
          <p:cNvSpPr/>
          <p:nvPr/>
        </p:nvSpPr>
        <p:spPr>
          <a:xfrm rot="3709911">
            <a:off x="153430" y="1568340"/>
            <a:ext cx="918801" cy="84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Oval 2"/>
          <p:cNvSpPr/>
          <p:nvPr/>
        </p:nvSpPr>
        <p:spPr>
          <a:xfrm rot="8100000">
            <a:off x="1367947" y="62020"/>
            <a:ext cx="957059" cy="87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Oval 2"/>
          <p:cNvSpPr/>
          <p:nvPr/>
        </p:nvSpPr>
        <p:spPr>
          <a:xfrm rot="8100000">
            <a:off x="879295" y="1266838"/>
            <a:ext cx="2266751" cy="207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" name="Oval 2"/>
          <p:cNvSpPr/>
          <p:nvPr/>
        </p:nvSpPr>
        <p:spPr>
          <a:xfrm rot="5157174">
            <a:off x="3375633" y="1764038"/>
            <a:ext cx="1513675" cy="1386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3" name="Oval 2"/>
          <p:cNvSpPr/>
          <p:nvPr/>
        </p:nvSpPr>
        <p:spPr>
          <a:xfrm rot="900000">
            <a:off x="3221005" y="2808606"/>
            <a:ext cx="1132659" cy="103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Oval 2"/>
          <p:cNvSpPr/>
          <p:nvPr/>
        </p:nvSpPr>
        <p:spPr>
          <a:xfrm rot="900000">
            <a:off x="1247188" y="3390925"/>
            <a:ext cx="1132659" cy="103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Oval 2"/>
          <p:cNvSpPr/>
          <p:nvPr/>
        </p:nvSpPr>
        <p:spPr>
          <a:xfrm rot="3709911">
            <a:off x="130473" y="3538235"/>
            <a:ext cx="918801" cy="84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6" name="Oval 2"/>
          <p:cNvSpPr/>
          <p:nvPr/>
        </p:nvSpPr>
        <p:spPr>
          <a:xfrm rot="19437896">
            <a:off x="41486" y="2323530"/>
            <a:ext cx="1858078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Oval 2"/>
          <p:cNvSpPr/>
          <p:nvPr/>
        </p:nvSpPr>
        <p:spPr>
          <a:xfrm rot="3709911">
            <a:off x="3868987" y="3364827"/>
            <a:ext cx="1330092" cy="1218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" name="Oval 2"/>
          <p:cNvSpPr/>
          <p:nvPr/>
        </p:nvSpPr>
        <p:spPr>
          <a:xfrm rot="8100000">
            <a:off x="4751683" y="691456"/>
            <a:ext cx="957059" cy="87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Oval 2"/>
          <p:cNvSpPr/>
          <p:nvPr/>
        </p:nvSpPr>
        <p:spPr>
          <a:xfrm rot="8100000">
            <a:off x="4263031" y="1896274"/>
            <a:ext cx="2266751" cy="207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0" name="Oval 2"/>
          <p:cNvSpPr/>
          <p:nvPr/>
        </p:nvSpPr>
        <p:spPr>
          <a:xfrm rot="19437896">
            <a:off x="4744330" y="1861939"/>
            <a:ext cx="1299934" cy="1190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Oval 2"/>
          <p:cNvSpPr/>
          <p:nvPr/>
        </p:nvSpPr>
        <p:spPr>
          <a:xfrm rot="900000">
            <a:off x="1987003" y="2561652"/>
            <a:ext cx="1009487" cy="924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Oval 2"/>
          <p:cNvSpPr/>
          <p:nvPr/>
        </p:nvSpPr>
        <p:spPr>
          <a:xfrm rot="3709911">
            <a:off x="2519903" y="3533964"/>
            <a:ext cx="1038427" cy="951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3" name="Oval 2"/>
          <p:cNvSpPr/>
          <p:nvPr/>
        </p:nvSpPr>
        <p:spPr>
          <a:xfrm rot="3709911">
            <a:off x="3392173" y="302892"/>
            <a:ext cx="1038427" cy="95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Oval 2"/>
          <p:cNvSpPr/>
          <p:nvPr/>
        </p:nvSpPr>
        <p:spPr>
          <a:xfrm rot="8100000">
            <a:off x="5019356" y="-26786"/>
            <a:ext cx="1310082" cy="1200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" name="Oval 2"/>
          <p:cNvSpPr/>
          <p:nvPr/>
        </p:nvSpPr>
        <p:spPr>
          <a:xfrm rot="8100000">
            <a:off x="1937060" y="-77635"/>
            <a:ext cx="1310082" cy="1200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6" name="Oval 2"/>
          <p:cNvSpPr/>
          <p:nvPr/>
        </p:nvSpPr>
        <p:spPr>
          <a:xfrm rot="900000">
            <a:off x="5090178" y="3170913"/>
            <a:ext cx="1132659" cy="103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7" name="Oval 2"/>
          <p:cNvSpPr/>
          <p:nvPr/>
        </p:nvSpPr>
        <p:spPr>
          <a:xfrm rot="900000">
            <a:off x="5407035" y="1110969"/>
            <a:ext cx="1002683" cy="918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" name="Oval 2"/>
          <p:cNvSpPr/>
          <p:nvPr/>
        </p:nvSpPr>
        <p:spPr>
          <a:xfrm rot="3709911">
            <a:off x="8142765" y="708962"/>
            <a:ext cx="1330092" cy="1218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9" name="Oval 2"/>
          <p:cNvSpPr/>
          <p:nvPr/>
        </p:nvSpPr>
        <p:spPr>
          <a:xfrm rot="19437896">
            <a:off x="7268681" y="2890109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" name="Oval 2"/>
          <p:cNvSpPr/>
          <p:nvPr/>
        </p:nvSpPr>
        <p:spPr>
          <a:xfrm rot="3709911">
            <a:off x="8372374" y="2382898"/>
            <a:ext cx="918801" cy="84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Oval 2"/>
          <p:cNvSpPr/>
          <p:nvPr/>
        </p:nvSpPr>
        <p:spPr>
          <a:xfrm>
            <a:off x="7132828" y="1266048"/>
            <a:ext cx="1103691" cy="1011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Oval 2"/>
          <p:cNvSpPr/>
          <p:nvPr/>
        </p:nvSpPr>
        <p:spPr>
          <a:xfrm rot="19437896">
            <a:off x="8700140" y="1061217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Oval 2"/>
          <p:cNvSpPr/>
          <p:nvPr/>
        </p:nvSpPr>
        <p:spPr>
          <a:xfrm rot="3709911">
            <a:off x="5754410" y="2062794"/>
            <a:ext cx="918801" cy="84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4" name="Oval 2"/>
          <p:cNvSpPr/>
          <p:nvPr/>
        </p:nvSpPr>
        <p:spPr>
          <a:xfrm rot="8100000">
            <a:off x="6968928" y="556473"/>
            <a:ext cx="957059" cy="87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5" name="Oval 2"/>
          <p:cNvSpPr/>
          <p:nvPr/>
        </p:nvSpPr>
        <p:spPr>
          <a:xfrm rot="8100000">
            <a:off x="6480276" y="1761293"/>
            <a:ext cx="2266750" cy="207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" name="Oval 2"/>
          <p:cNvSpPr/>
          <p:nvPr/>
        </p:nvSpPr>
        <p:spPr>
          <a:xfrm rot="5157174">
            <a:off x="8976614" y="2258492"/>
            <a:ext cx="1513675" cy="1386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7" name="Oval 2"/>
          <p:cNvSpPr/>
          <p:nvPr/>
        </p:nvSpPr>
        <p:spPr>
          <a:xfrm rot="900000">
            <a:off x="8821986" y="3303060"/>
            <a:ext cx="1132659" cy="103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8" name="Oval 2"/>
          <p:cNvSpPr/>
          <p:nvPr/>
        </p:nvSpPr>
        <p:spPr>
          <a:xfrm rot="900000">
            <a:off x="9049262" y="65850"/>
            <a:ext cx="1132659" cy="103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9" name="Oval 2"/>
          <p:cNvSpPr/>
          <p:nvPr/>
        </p:nvSpPr>
        <p:spPr>
          <a:xfrm rot="3709911">
            <a:off x="5940659" y="3816668"/>
            <a:ext cx="918801" cy="841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Oval 2"/>
          <p:cNvSpPr/>
          <p:nvPr/>
        </p:nvSpPr>
        <p:spPr>
          <a:xfrm rot="19437896">
            <a:off x="5642466" y="2817984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1" name="Oval 2"/>
          <p:cNvSpPr/>
          <p:nvPr/>
        </p:nvSpPr>
        <p:spPr>
          <a:xfrm rot="8100000">
            <a:off x="10352664" y="1185909"/>
            <a:ext cx="957059" cy="876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BFBFBF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Oval 2"/>
          <p:cNvSpPr/>
          <p:nvPr/>
        </p:nvSpPr>
        <p:spPr>
          <a:xfrm rot="8100000">
            <a:off x="9864011" y="2390729"/>
            <a:ext cx="2266750" cy="2076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Oval 2"/>
          <p:cNvSpPr/>
          <p:nvPr/>
        </p:nvSpPr>
        <p:spPr>
          <a:xfrm rot="19437896">
            <a:off x="10345309" y="2356392"/>
            <a:ext cx="1299934" cy="1190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Oval 2"/>
          <p:cNvSpPr/>
          <p:nvPr/>
        </p:nvSpPr>
        <p:spPr>
          <a:xfrm rot="900000">
            <a:off x="7587984" y="3056107"/>
            <a:ext cx="1009487" cy="924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Oval 2"/>
          <p:cNvSpPr/>
          <p:nvPr/>
        </p:nvSpPr>
        <p:spPr>
          <a:xfrm rot="3709911">
            <a:off x="10321977" y="208888"/>
            <a:ext cx="1038427" cy="95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6" name="Oval 2"/>
          <p:cNvSpPr/>
          <p:nvPr/>
        </p:nvSpPr>
        <p:spPr>
          <a:xfrm rot="3709911">
            <a:off x="8993152" y="797347"/>
            <a:ext cx="1038427" cy="951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F2F2F2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7" name="Oval 2"/>
          <p:cNvSpPr/>
          <p:nvPr/>
        </p:nvSpPr>
        <p:spPr>
          <a:xfrm rot="900000">
            <a:off x="10958141" y="3587425"/>
            <a:ext cx="1132659" cy="103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8" name="Oval 2"/>
          <p:cNvSpPr/>
          <p:nvPr/>
        </p:nvSpPr>
        <p:spPr>
          <a:xfrm rot="900000">
            <a:off x="11008015" y="1605423"/>
            <a:ext cx="1002683" cy="918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9" name="Oval 2"/>
          <p:cNvSpPr/>
          <p:nvPr/>
        </p:nvSpPr>
        <p:spPr>
          <a:xfrm rot="19437896">
            <a:off x="6564172" y="801515"/>
            <a:ext cx="1858079" cy="170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ln w="12700">
            <a:solidFill>
              <a:srgbClr val="A6A6A6">
                <a:alpha val="2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0" name="Oval 2"/>
          <p:cNvSpPr/>
          <p:nvPr/>
        </p:nvSpPr>
        <p:spPr>
          <a:xfrm rot="900000">
            <a:off x="5939664" y="52343"/>
            <a:ext cx="1009487" cy="924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" name="Oval 2"/>
          <p:cNvSpPr/>
          <p:nvPr/>
        </p:nvSpPr>
        <p:spPr>
          <a:xfrm rot="5157174">
            <a:off x="6223725" y="287726"/>
            <a:ext cx="1513675" cy="1386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2" name="Oval 2"/>
          <p:cNvSpPr/>
          <p:nvPr/>
        </p:nvSpPr>
        <p:spPr>
          <a:xfrm rot="8100000">
            <a:off x="7463069" y="-218474"/>
            <a:ext cx="1617558" cy="1481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3" name="Oval 2"/>
          <p:cNvSpPr/>
          <p:nvPr/>
        </p:nvSpPr>
        <p:spPr>
          <a:xfrm rot="8100000">
            <a:off x="11309267" y="475589"/>
            <a:ext cx="1068240" cy="97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4" y="0"/>
                </a:moveTo>
                <a:cubicBezTo>
                  <a:pt x="20352" y="0"/>
                  <a:pt x="21600" y="1362"/>
                  <a:pt x="21600" y="3042"/>
                </a:cubicBezTo>
                <a:cubicBezTo>
                  <a:pt x="21600" y="4722"/>
                  <a:pt x="20352" y="6083"/>
                  <a:pt x="18814" y="6083"/>
                </a:cubicBezTo>
                <a:cubicBezTo>
                  <a:pt x="18213" y="6083"/>
                  <a:pt x="17656" y="5876"/>
                  <a:pt x="17204" y="5518"/>
                </a:cubicBezTo>
                <a:lnTo>
                  <a:pt x="14281" y="8676"/>
                </a:lnTo>
                <a:cubicBezTo>
                  <a:pt x="14683" y="9226"/>
                  <a:pt x="14916" y="9924"/>
                  <a:pt x="14916" y="10681"/>
                </a:cubicBezTo>
                <a:cubicBezTo>
                  <a:pt x="14916" y="12133"/>
                  <a:pt x="14059" y="13367"/>
                  <a:pt x="12864" y="13799"/>
                </a:cubicBezTo>
                <a:lnTo>
                  <a:pt x="13562" y="16970"/>
                </a:lnTo>
                <a:cubicBezTo>
                  <a:pt x="13628" y="16952"/>
                  <a:pt x="13696" y="16948"/>
                  <a:pt x="13765" y="16948"/>
                </a:cubicBezTo>
                <a:cubicBezTo>
                  <a:pt x="14942" y="16948"/>
                  <a:pt x="15896" y="17989"/>
                  <a:pt x="15896" y="19274"/>
                </a:cubicBezTo>
                <a:cubicBezTo>
                  <a:pt x="15896" y="20559"/>
                  <a:pt x="14942" y="21600"/>
                  <a:pt x="13765" y="21600"/>
                </a:cubicBezTo>
                <a:cubicBezTo>
                  <a:pt x="12588" y="21600"/>
                  <a:pt x="11634" y="20559"/>
                  <a:pt x="11634" y="19274"/>
                </a:cubicBezTo>
                <a:cubicBezTo>
                  <a:pt x="11634" y="18324"/>
                  <a:pt x="12156" y="17507"/>
                  <a:pt x="12906" y="17149"/>
                </a:cubicBezTo>
                <a:lnTo>
                  <a:pt x="12203" y="13956"/>
                </a:lnTo>
                <a:cubicBezTo>
                  <a:pt x="12099" y="13985"/>
                  <a:pt x="11992" y="13991"/>
                  <a:pt x="11883" y="13991"/>
                </a:cubicBezTo>
                <a:cubicBezTo>
                  <a:pt x="10302" y="13991"/>
                  <a:pt x="9004" y="12671"/>
                  <a:pt x="8879" y="10983"/>
                </a:cubicBezTo>
                <a:lnTo>
                  <a:pt x="5192" y="10983"/>
                </a:lnTo>
                <a:cubicBezTo>
                  <a:pt x="4951" y="12291"/>
                  <a:pt x="3892" y="13276"/>
                  <a:pt x="2623" y="13276"/>
                </a:cubicBezTo>
                <a:cubicBezTo>
                  <a:pt x="1174" y="13276"/>
                  <a:pt x="0" y="11994"/>
                  <a:pt x="0" y="10413"/>
                </a:cubicBezTo>
                <a:cubicBezTo>
                  <a:pt x="0" y="8832"/>
                  <a:pt x="1174" y="7550"/>
                  <a:pt x="2623" y="7550"/>
                </a:cubicBezTo>
                <a:cubicBezTo>
                  <a:pt x="4026" y="7550"/>
                  <a:pt x="5172" y="8754"/>
                  <a:pt x="5232" y="10267"/>
                </a:cubicBezTo>
                <a:lnTo>
                  <a:pt x="8889" y="10267"/>
                </a:lnTo>
                <a:cubicBezTo>
                  <a:pt x="9062" y="8634"/>
                  <a:pt x="10338" y="7371"/>
                  <a:pt x="11883" y="7371"/>
                </a:cubicBezTo>
                <a:cubicBezTo>
                  <a:pt x="12620" y="7371"/>
                  <a:pt x="13294" y="7658"/>
                  <a:pt x="13811" y="8146"/>
                </a:cubicBezTo>
                <a:lnTo>
                  <a:pt x="16709" y="5014"/>
                </a:lnTo>
                <a:cubicBezTo>
                  <a:pt x="16280" y="4491"/>
                  <a:pt x="16027" y="3799"/>
                  <a:pt x="16027" y="3042"/>
                </a:cubicBezTo>
                <a:cubicBezTo>
                  <a:pt x="16027" y="1362"/>
                  <a:pt x="17275" y="0"/>
                  <a:pt x="18814" y="0"/>
                </a:cubicBezTo>
                <a:close/>
              </a:path>
            </a:pathLst>
          </a:custGeom>
          <a:solidFill>
            <a:srgbClr val="80808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Round Same Side Corner Rectangle 6"/>
          <p:cNvSpPr/>
          <p:nvPr/>
        </p:nvSpPr>
        <p:spPr>
          <a:xfrm rot="10800000">
            <a:off x="6059944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5" name="Round Same Side Corner Rectangle 6"/>
          <p:cNvSpPr/>
          <p:nvPr/>
        </p:nvSpPr>
        <p:spPr>
          <a:xfrm rot="10800000">
            <a:off x="7646840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6" name="Round Same Side Corner Rectangle 6"/>
          <p:cNvSpPr/>
          <p:nvPr/>
        </p:nvSpPr>
        <p:spPr>
          <a:xfrm rot="10800000">
            <a:off x="9233737" y="4547668"/>
            <a:ext cx="1531656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1" y="9806"/>
                </a:moveTo>
                <a:lnTo>
                  <a:pt x="17111" y="9806"/>
                </a:lnTo>
                <a:lnTo>
                  <a:pt x="17111" y="2382"/>
                </a:lnTo>
                <a:cubicBezTo>
                  <a:pt x="17111" y="1840"/>
                  <a:pt x="17621" y="1401"/>
                  <a:pt x="18251" y="1401"/>
                </a:cubicBezTo>
                <a:cubicBezTo>
                  <a:pt x="18880" y="1401"/>
                  <a:pt x="19391" y="1840"/>
                  <a:pt x="19391" y="2382"/>
                </a:cubicBezTo>
                <a:close/>
                <a:moveTo>
                  <a:pt x="4345" y="11767"/>
                </a:moveTo>
                <a:lnTo>
                  <a:pt x="2065" y="11767"/>
                </a:lnTo>
                <a:lnTo>
                  <a:pt x="2065" y="2355"/>
                </a:lnTo>
                <a:cubicBezTo>
                  <a:pt x="2065" y="1813"/>
                  <a:pt x="2575" y="1374"/>
                  <a:pt x="3205" y="1374"/>
                </a:cubicBezTo>
                <a:cubicBezTo>
                  <a:pt x="3834" y="1374"/>
                  <a:pt x="4345" y="1813"/>
                  <a:pt x="4345" y="2355"/>
                </a:cubicBezTo>
                <a:close/>
                <a:moveTo>
                  <a:pt x="11864" y="17258"/>
                </a:moveTo>
                <a:lnTo>
                  <a:pt x="9584" y="17258"/>
                </a:lnTo>
                <a:lnTo>
                  <a:pt x="9584" y="2355"/>
                </a:lnTo>
                <a:cubicBezTo>
                  <a:pt x="9584" y="1813"/>
                  <a:pt x="10095" y="1374"/>
                  <a:pt x="10724" y="1374"/>
                </a:cubicBezTo>
                <a:cubicBezTo>
                  <a:pt x="11354" y="1374"/>
                  <a:pt x="11864" y="1813"/>
                  <a:pt x="11864" y="2355"/>
                </a:cubicBezTo>
                <a:close/>
                <a:moveTo>
                  <a:pt x="4987" y="19894"/>
                </a:moveTo>
                <a:lnTo>
                  <a:pt x="4987" y="3080"/>
                </a:lnTo>
                <a:cubicBezTo>
                  <a:pt x="4987" y="1963"/>
                  <a:pt x="4221" y="1058"/>
                  <a:pt x="3277" y="1058"/>
                </a:cubicBezTo>
                <a:cubicBezTo>
                  <a:pt x="2333" y="1058"/>
                  <a:pt x="1567" y="1963"/>
                  <a:pt x="1567" y="3080"/>
                </a:cubicBezTo>
                <a:lnTo>
                  <a:pt x="1567" y="19894"/>
                </a:lnTo>
                <a:close/>
                <a:moveTo>
                  <a:pt x="12506" y="19894"/>
                </a:moveTo>
                <a:lnTo>
                  <a:pt x="12506" y="3080"/>
                </a:lnTo>
                <a:cubicBezTo>
                  <a:pt x="12506" y="1963"/>
                  <a:pt x="11741" y="1058"/>
                  <a:pt x="10796" y="1058"/>
                </a:cubicBezTo>
                <a:cubicBezTo>
                  <a:pt x="9852" y="1058"/>
                  <a:pt x="9087" y="1963"/>
                  <a:pt x="9087" y="3080"/>
                </a:cubicBezTo>
                <a:lnTo>
                  <a:pt x="9087" y="19894"/>
                </a:lnTo>
                <a:close/>
                <a:moveTo>
                  <a:pt x="20033" y="19921"/>
                </a:moveTo>
                <a:lnTo>
                  <a:pt x="20033" y="3107"/>
                </a:lnTo>
                <a:cubicBezTo>
                  <a:pt x="20033" y="1990"/>
                  <a:pt x="19267" y="1085"/>
                  <a:pt x="18323" y="1085"/>
                </a:cubicBezTo>
                <a:cubicBezTo>
                  <a:pt x="17379" y="1085"/>
                  <a:pt x="16613" y="1990"/>
                  <a:pt x="16613" y="3107"/>
                </a:cubicBezTo>
                <a:lnTo>
                  <a:pt x="16613" y="19921"/>
                </a:lnTo>
                <a:close/>
                <a:moveTo>
                  <a:pt x="5844" y="21573"/>
                </a:moveTo>
                <a:lnTo>
                  <a:pt x="710" y="21573"/>
                </a:lnTo>
                <a:cubicBezTo>
                  <a:pt x="318" y="21573"/>
                  <a:pt x="0" y="21197"/>
                  <a:pt x="0" y="20733"/>
                </a:cubicBezTo>
                <a:cubicBezTo>
                  <a:pt x="0" y="20270"/>
                  <a:pt x="318" y="19894"/>
                  <a:pt x="710" y="19894"/>
                </a:cubicBezTo>
                <a:lnTo>
                  <a:pt x="770" y="19894"/>
                </a:lnTo>
                <a:lnTo>
                  <a:pt x="770" y="2966"/>
                </a:lnTo>
                <a:cubicBezTo>
                  <a:pt x="770" y="1328"/>
                  <a:pt x="1892" y="0"/>
                  <a:pt x="3277" y="0"/>
                </a:cubicBezTo>
                <a:cubicBezTo>
                  <a:pt x="4662" y="0"/>
                  <a:pt x="5785" y="1328"/>
                  <a:pt x="5785" y="2966"/>
                </a:cubicBezTo>
                <a:lnTo>
                  <a:pt x="5785" y="19894"/>
                </a:lnTo>
                <a:lnTo>
                  <a:pt x="5844" y="19894"/>
                </a:lnTo>
                <a:cubicBezTo>
                  <a:pt x="6236" y="19894"/>
                  <a:pt x="6554" y="20270"/>
                  <a:pt x="6554" y="20733"/>
                </a:cubicBezTo>
                <a:cubicBezTo>
                  <a:pt x="6554" y="21197"/>
                  <a:pt x="6236" y="21573"/>
                  <a:pt x="5844" y="21573"/>
                </a:cubicBezTo>
                <a:close/>
                <a:moveTo>
                  <a:pt x="13364" y="21573"/>
                </a:moveTo>
                <a:lnTo>
                  <a:pt x="8229" y="21573"/>
                </a:lnTo>
                <a:cubicBezTo>
                  <a:pt x="7837" y="21573"/>
                  <a:pt x="7519" y="21197"/>
                  <a:pt x="7519" y="20733"/>
                </a:cubicBezTo>
                <a:cubicBezTo>
                  <a:pt x="7519" y="20270"/>
                  <a:pt x="7837" y="19894"/>
                  <a:pt x="8229" y="19894"/>
                </a:cubicBezTo>
                <a:lnTo>
                  <a:pt x="8289" y="19894"/>
                </a:lnTo>
                <a:lnTo>
                  <a:pt x="8289" y="2966"/>
                </a:lnTo>
                <a:cubicBezTo>
                  <a:pt x="8289" y="1328"/>
                  <a:pt x="9411" y="0"/>
                  <a:pt x="10796" y="0"/>
                </a:cubicBezTo>
                <a:cubicBezTo>
                  <a:pt x="12181" y="0"/>
                  <a:pt x="13304" y="1328"/>
                  <a:pt x="13304" y="2966"/>
                </a:cubicBezTo>
                <a:lnTo>
                  <a:pt x="13304" y="19894"/>
                </a:lnTo>
                <a:lnTo>
                  <a:pt x="13364" y="19894"/>
                </a:lnTo>
                <a:cubicBezTo>
                  <a:pt x="13756" y="19894"/>
                  <a:pt x="14074" y="20270"/>
                  <a:pt x="14074" y="20733"/>
                </a:cubicBezTo>
                <a:cubicBezTo>
                  <a:pt x="14074" y="21197"/>
                  <a:pt x="13756" y="21573"/>
                  <a:pt x="13364" y="21573"/>
                </a:cubicBezTo>
                <a:close/>
                <a:moveTo>
                  <a:pt x="20890" y="21600"/>
                </a:moveTo>
                <a:lnTo>
                  <a:pt x="15756" y="21600"/>
                </a:lnTo>
                <a:cubicBezTo>
                  <a:pt x="15364" y="21600"/>
                  <a:pt x="15046" y="21224"/>
                  <a:pt x="15046" y="20760"/>
                </a:cubicBezTo>
                <a:cubicBezTo>
                  <a:pt x="15046" y="20297"/>
                  <a:pt x="15364" y="19921"/>
                  <a:pt x="15756" y="19921"/>
                </a:cubicBezTo>
                <a:lnTo>
                  <a:pt x="15815" y="19921"/>
                </a:lnTo>
                <a:lnTo>
                  <a:pt x="15815" y="2993"/>
                </a:lnTo>
                <a:cubicBezTo>
                  <a:pt x="15815" y="1355"/>
                  <a:pt x="16938" y="27"/>
                  <a:pt x="18323" y="27"/>
                </a:cubicBezTo>
                <a:cubicBezTo>
                  <a:pt x="19708" y="27"/>
                  <a:pt x="20830" y="1355"/>
                  <a:pt x="20830" y="2993"/>
                </a:cubicBezTo>
                <a:lnTo>
                  <a:pt x="20830" y="19921"/>
                </a:lnTo>
                <a:lnTo>
                  <a:pt x="20890" y="19921"/>
                </a:lnTo>
                <a:cubicBezTo>
                  <a:pt x="21282" y="19921"/>
                  <a:pt x="21600" y="20297"/>
                  <a:pt x="21600" y="20760"/>
                </a:cubicBezTo>
                <a:cubicBezTo>
                  <a:pt x="21600" y="21224"/>
                  <a:pt x="21282" y="21600"/>
                  <a:pt x="20890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7" name="Round Same Side Corner Rectangle 6"/>
          <p:cNvSpPr/>
          <p:nvPr/>
        </p:nvSpPr>
        <p:spPr>
          <a:xfrm rot="10800000">
            <a:off x="10856086" y="4557438"/>
            <a:ext cx="998464" cy="2154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11" y="9806"/>
                </a:moveTo>
                <a:lnTo>
                  <a:pt x="14714" y="9806"/>
                </a:lnTo>
                <a:lnTo>
                  <a:pt x="14714" y="2382"/>
                </a:lnTo>
                <a:cubicBezTo>
                  <a:pt x="14714" y="1840"/>
                  <a:pt x="15496" y="1401"/>
                  <a:pt x="16462" y="1401"/>
                </a:cubicBezTo>
                <a:cubicBezTo>
                  <a:pt x="17428" y="1401"/>
                  <a:pt x="18211" y="1840"/>
                  <a:pt x="18211" y="2382"/>
                </a:cubicBezTo>
                <a:close/>
                <a:moveTo>
                  <a:pt x="6665" y="17258"/>
                </a:moveTo>
                <a:lnTo>
                  <a:pt x="3168" y="17258"/>
                </a:lnTo>
                <a:lnTo>
                  <a:pt x="3168" y="2355"/>
                </a:lnTo>
                <a:cubicBezTo>
                  <a:pt x="3168" y="1813"/>
                  <a:pt x="3951" y="1374"/>
                  <a:pt x="4916" y="1374"/>
                </a:cubicBezTo>
                <a:cubicBezTo>
                  <a:pt x="5882" y="1374"/>
                  <a:pt x="6665" y="1813"/>
                  <a:pt x="6665" y="2355"/>
                </a:cubicBezTo>
                <a:close/>
                <a:moveTo>
                  <a:pt x="7650" y="19894"/>
                </a:moveTo>
                <a:lnTo>
                  <a:pt x="7650" y="3080"/>
                </a:lnTo>
                <a:cubicBezTo>
                  <a:pt x="7650" y="1963"/>
                  <a:pt x="6476" y="1058"/>
                  <a:pt x="5027" y="1058"/>
                </a:cubicBezTo>
                <a:cubicBezTo>
                  <a:pt x="3579" y="1058"/>
                  <a:pt x="2404" y="1963"/>
                  <a:pt x="2404" y="3080"/>
                </a:cubicBezTo>
                <a:lnTo>
                  <a:pt x="2404" y="19894"/>
                </a:lnTo>
                <a:close/>
                <a:moveTo>
                  <a:pt x="19196" y="19921"/>
                </a:moveTo>
                <a:lnTo>
                  <a:pt x="19196" y="3107"/>
                </a:lnTo>
                <a:cubicBezTo>
                  <a:pt x="19196" y="1990"/>
                  <a:pt x="18021" y="1085"/>
                  <a:pt x="16573" y="1085"/>
                </a:cubicBezTo>
                <a:cubicBezTo>
                  <a:pt x="15124" y="1085"/>
                  <a:pt x="13950" y="1990"/>
                  <a:pt x="13950" y="3107"/>
                </a:cubicBezTo>
                <a:lnTo>
                  <a:pt x="13950" y="19921"/>
                </a:lnTo>
                <a:close/>
                <a:moveTo>
                  <a:pt x="8965" y="21573"/>
                </a:moveTo>
                <a:lnTo>
                  <a:pt x="1089" y="21573"/>
                </a:lnTo>
                <a:cubicBezTo>
                  <a:pt x="488" y="21573"/>
                  <a:pt x="0" y="21197"/>
                  <a:pt x="0" y="20733"/>
                </a:cubicBezTo>
                <a:cubicBezTo>
                  <a:pt x="0" y="20270"/>
                  <a:pt x="488" y="19894"/>
                  <a:pt x="1089" y="19894"/>
                </a:cubicBezTo>
                <a:lnTo>
                  <a:pt x="1180" y="19894"/>
                </a:lnTo>
                <a:lnTo>
                  <a:pt x="1180" y="2966"/>
                </a:lnTo>
                <a:cubicBezTo>
                  <a:pt x="1180" y="1328"/>
                  <a:pt x="2903" y="0"/>
                  <a:pt x="5027" y="0"/>
                </a:cubicBezTo>
                <a:cubicBezTo>
                  <a:pt x="7152" y="0"/>
                  <a:pt x="8874" y="1328"/>
                  <a:pt x="8874" y="2966"/>
                </a:cubicBezTo>
                <a:lnTo>
                  <a:pt x="8874" y="19894"/>
                </a:lnTo>
                <a:lnTo>
                  <a:pt x="8965" y="19894"/>
                </a:lnTo>
                <a:cubicBezTo>
                  <a:pt x="9567" y="19894"/>
                  <a:pt x="10054" y="20270"/>
                  <a:pt x="10054" y="20733"/>
                </a:cubicBezTo>
                <a:cubicBezTo>
                  <a:pt x="10054" y="21197"/>
                  <a:pt x="9567" y="21573"/>
                  <a:pt x="8965" y="21573"/>
                </a:cubicBezTo>
                <a:close/>
                <a:moveTo>
                  <a:pt x="20511" y="21600"/>
                </a:moveTo>
                <a:lnTo>
                  <a:pt x="12635" y="21600"/>
                </a:lnTo>
                <a:cubicBezTo>
                  <a:pt x="12033" y="21600"/>
                  <a:pt x="11546" y="21224"/>
                  <a:pt x="11546" y="20760"/>
                </a:cubicBezTo>
                <a:cubicBezTo>
                  <a:pt x="11546" y="20297"/>
                  <a:pt x="12033" y="19921"/>
                  <a:pt x="12635" y="19921"/>
                </a:cubicBezTo>
                <a:lnTo>
                  <a:pt x="12726" y="19921"/>
                </a:lnTo>
                <a:lnTo>
                  <a:pt x="12726" y="2993"/>
                </a:lnTo>
                <a:cubicBezTo>
                  <a:pt x="12726" y="1355"/>
                  <a:pt x="14448" y="27"/>
                  <a:pt x="16573" y="27"/>
                </a:cubicBezTo>
                <a:cubicBezTo>
                  <a:pt x="18697" y="27"/>
                  <a:pt x="20420" y="1355"/>
                  <a:pt x="20420" y="2993"/>
                </a:cubicBezTo>
                <a:lnTo>
                  <a:pt x="20420" y="19921"/>
                </a:lnTo>
                <a:lnTo>
                  <a:pt x="20511" y="19921"/>
                </a:lnTo>
                <a:cubicBezTo>
                  <a:pt x="21112" y="19921"/>
                  <a:pt x="21600" y="20297"/>
                  <a:pt x="21600" y="20760"/>
                </a:cubicBezTo>
                <a:cubicBezTo>
                  <a:pt x="21600" y="21224"/>
                  <a:pt x="21112" y="21600"/>
                  <a:pt x="20511" y="2160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8" name="Rectangle 110"/>
          <p:cNvSpPr/>
          <p:nvPr/>
        </p:nvSpPr>
        <p:spPr>
          <a:xfrm>
            <a:off x="4834531" y="0"/>
            <a:ext cx="7357469" cy="6858000"/>
          </a:xfrm>
          <a:prstGeom prst="rect">
            <a:avLst/>
          </a:prstGeom>
          <a:gradFill>
            <a:gsLst>
              <a:gs pos="0">
                <a:srgbClr val="D9D9D9"/>
              </a:gs>
              <a:gs pos="52999">
                <a:srgbClr val="F3F3F3">
                  <a:alpha val="50000"/>
                </a:srgbClr>
              </a:gs>
              <a:gs pos="100000">
                <a:srgbClr val="E6E6E6">
                  <a:alpha val="0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18"/>
          <p:cNvSpPr/>
          <p:nvPr/>
        </p:nvSpPr>
        <p:spPr>
          <a:xfrm>
            <a:off x="9807275" y="0"/>
            <a:ext cx="2384726" cy="6858000"/>
          </a:xfrm>
          <a:prstGeom prst="rect">
            <a:avLst/>
          </a:prstGeom>
          <a:solidFill>
            <a:srgbClr val="435E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7" name="Freeform: Shape 45"/>
          <p:cNvSpPr/>
          <p:nvPr/>
        </p:nvSpPr>
        <p:spPr>
          <a:xfrm>
            <a:off x="7953730" y="1576694"/>
            <a:ext cx="3686284" cy="446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91" extrusionOk="0">
                <a:moveTo>
                  <a:pt x="15186" y="713"/>
                </a:moveTo>
                <a:cubicBezTo>
                  <a:pt x="15464" y="892"/>
                  <a:pt x="15698" y="1095"/>
                  <a:pt x="15948" y="1330"/>
                </a:cubicBezTo>
                <a:cubicBezTo>
                  <a:pt x="15915" y="994"/>
                  <a:pt x="15548" y="708"/>
                  <a:pt x="15186" y="713"/>
                </a:cubicBezTo>
                <a:close/>
                <a:moveTo>
                  <a:pt x="10792" y="0"/>
                </a:moveTo>
                <a:cubicBezTo>
                  <a:pt x="11114" y="-2"/>
                  <a:pt x="11437" y="43"/>
                  <a:pt x="11760" y="137"/>
                </a:cubicBezTo>
                <a:cubicBezTo>
                  <a:pt x="12277" y="289"/>
                  <a:pt x="12811" y="335"/>
                  <a:pt x="13351" y="285"/>
                </a:cubicBezTo>
                <a:cubicBezTo>
                  <a:pt x="13885" y="234"/>
                  <a:pt x="14374" y="326"/>
                  <a:pt x="14841" y="529"/>
                </a:cubicBezTo>
                <a:cubicBezTo>
                  <a:pt x="14902" y="556"/>
                  <a:pt x="14964" y="579"/>
                  <a:pt x="15036" y="589"/>
                </a:cubicBezTo>
                <a:cubicBezTo>
                  <a:pt x="15442" y="616"/>
                  <a:pt x="15804" y="713"/>
                  <a:pt x="16071" y="1035"/>
                </a:cubicBezTo>
                <a:cubicBezTo>
                  <a:pt x="15959" y="529"/>
                  <a:pt x="15564" y="298"/>
                  <a:pt x="14591" y="165"/>
                </a:cubicBezTo>
                <a:cubicBezTo>
                  <a:pt x="14658" y="160"/>
                  <a:pt x="14686" y="156"/>
                  <a:pt x="14708" y="156"/>
                </a:cubicBezTo>
                <a:cubicBezTo>
                  <a:pt x="15687" y="114"/>
                  <a:pt x="16388" y="625"/>
                  <a:pt x="16521" y="1463"/>
                </a:cubicBezTo>
                <a:cubicBezTo>
                  <a:pt x="16538" y="1574"/>
                  <a:pt x="16555" y="1684"/>
                  <a:pt x="16571" y="1809"/>
                </a:cubicBezTo>
                <a:cubicBezTo>
                  <a:pt x="17066" y="1339"/>
                  <a:pt x="17717" y="1187"/>
                  <a:pt x="18301" y="1417"/>
                </a:cubicBezTo>
                <a:cubicBezTo>
                  <a:pt x="18151" y="1417"/>
                  <a:pt x="18040" y="1417"/>
                  <a:pt x="17929" y="1417"/>
                </a:cubicBezTo>
                <a:cubicBezTo>
                  <a:pt x="17734" y="1417"/>
                  <a:pt x="17545" y="1436"/>
                  <a:pt x="17367" y="1491"/>
                </a:cubicBezTo>
                <a:cubicBezTo>
                  <a:pt x="17200" y="1546"/>
                  <a:pt x="17066" y="1634"/>
                  <a:pt x="16989" y="1772"/>
                </a:cubicBezTo>
                <a:cubicBezTo>
                  <a:pt x="16944" y="1850"/>
                  <a:pt x="16966" y="1896"/>
                  <a:pt x="17078" y="1915"/>
                </a:cubicBezTo>
                <a:cubicBezTo>
                  <a:pt x="17178" y="1928"/>
                  <a:pt x="17267" y="1919"/>
                  <a:pt x="17361" y="1878"/>
                </a:cubicBezTo>
                <a:cubicBezTo>
                  <a:pt x="17656" y="1744"/>
                  <a:pt x="17973" y="1726"/>
                  <a:pt x="18296" y="1781"/>
                </a:cubicBezTo>
                <a:cubicBezTo>
                  <a:pt x="18023" y="1804"/>
                  <a:pt x="17751" y="1813"/>
                  <a:pt x="17511" y="1961"/>
                </a:cubicBezTo>
                <a:cubicBezTo>
                  <a:pt x="17673" y="1974"/>
                  <a:pt x="17828" y="1970"/>
                  <a:pt x="17984" y="2002"/>
                </a:cubicBezTo>
                <a:cubicBezTo>
                  <a:pt x="18134" y="2030"/>
                  <a:pt x="18290" y="2062"/>
                  <a:pt x="18457" y="2154"/>
                </a:cubicBezTo>
                <a:cubicBezTo>
                  <a:pt x="18279" y="2136"/>
                  <a:pt x="18151" y="2071"/>
                  <a:pt x="18006" y="2103"/>
                </a:cubicBezTo>
                <a:cubicBezTo>
                  <a:pt x="18268" y="2159"/>
                  <a:pt x="18524" y="2218"/>
                  <a:pt x="18780" y="2375"/>
                </a:cubicBezTo>
                <a:cubicBezTo>
                  <a:pt x="18635" y="2361"/>
                  <a:pt x="18552" y="2292"/>
                  <a:pt x="18440" y="2301"/>
                </a:cubicBezTo>
                <a:cubicBezTo>
                  <a:pt x="18452" y="2352"/>
                  <a:pt x="18502" y="2366"/>
                  <a:pt x="18535" y="2389"/>
                </a:cubicBezTo>
                <a:cubicBezTo>
                  <a:pt x="18913" y="2637"/>
                  <a:pt x="19191" y="2951"/>
                  <a:pt x="19319" y="3333"/>
                </a:cubicBezTo>
                <a:cubicBezTo>
                  <a:pt x="19414" y="3618"/>
                  <a:pt x="19570" y="3848"/>
                  <a:pt x="19820" y="4074"/>
                </a:cubicBezTo>
                <a:cubicBezTo>
                  <a:pt x="20404" y="4608"/>
                  <a:pt x="20476" y="5257"/>
                  <a:pt x="20248" y="5934"/>
                </a:cubicBezTo>
                <a:cubicBezTo>
                  <a:pt x="20198" y="6081"/>
                  <a:pt x="20226" y="6183"/>
                  <a:pt x="20343" y="6298"/>
                </a:cubicBezTo>
                <a:cubicBezTo>
                  <a:pt x="20727" y="6680"/>
                  <a:pt x="21033" y="7085"/>
                  <a:pt x="21055" y="7605"/>
                </a:cubicBezTo>
                <a:cubicBezTo>
                  <a:pt x="21072" y="8024"/>
                  <a:pt x="21072" y="8439"/>
                  <a:pt x="20782" y="8812"/>
                </a:cubicBezTo>
                <a:cubicBezTo>
                  <a:pt x="20671" y="8955"/>
                  <a:pt x="20615" y="9116"/>
                  <a:pt x="20599" y="9286"/>
                </a:cubicBezTo>
                <a:cubicBezTo>
                  <a:pt x="20582" y="9443"/>
                  <a:pt x="20621" y="9581"/>
                  <a:pt x="20754" y="9696"/>
                </a:cubicBezTo>
                <a:cubicBezTo>
                  <a:pt x="20866" y="9788"/>
                  <a:pt x="20999" y="9816"/>
                  <a:pt x="21155" y="9788"/>
                </a:cubicBezTo>
                <a:cubicBezTo>
                  <a:pt x="21311" y="9760"/>
                  <a:pt x="21389" y="9673"/>
                  <a:pt x="21422" y="9549"/>
                </a:cubicBezTo>
                <a:cubicBezTo>
                  <a:pt x="21433" y="9502"/>
                  <a:pt x="21444" y="9456"/>
                  <a:pt x="21455" y="9401"/>
                </a:cubicBezTo>
                <a:cubicBezTo>
                  <a:pt x="21600" y="9659"/>
                  <a:pt x="21528" y="9977"/>
                  <a:pt x="21255" y="10055"/>
                </a:cubicBezTo>
                <a:cubicBezTo>
                  <a:pt x="20983" y="10133"/>
                  <a:pt x="20921" y="10235"/>
                  <a:pt x="20938" y="10465"/>
                </a:cubicBezTo>
                <a:cubicBezTo>
                  <a:pt x="20955" y="10764"/>
                  <a:pt x="20699" y="10990"/>
                  <a:pt x="20432" y="11169"/>
                </a:cubicBezTo>
                <a:cubicBezTo>
                  <a:pt x="20243" y="11298"/>
                  <a:pt x="20159" y="11450"/>
                  <a:pt x="20165" y="11643"/>
                </a:cubicBezTo>
                <a:cubicBezTo>
                  <a:pt x="20165" y="11726"/>
                  <a:pt x="20182" y="11805"/>
                  <a:pt x="20137" y="11883"/>
                </a:cubicBezTo>
                <a:cubicBezTo>
                  <a:pt x="19842" y="12458"/>
                  <a:pt x="19375" y="12845"/>
                  <a:pt x="18591" y="12914"/>
                </a:cubicBezTo>
                <a:cubicBezTo>
                  <a:pt x="18196" y="12946"/>
                  <a:pt x="17906" y="13223"/>
                  <a:pt x="17906" y="13550"/>
                </a:cubicBezTo>
                <a:cubicBezTo>
                  <a:pt x="17906" y="13674"/>
                  <a:pt x="17912" y="13798"/>
                  <a:pt x="17906" y="13923"/>
                </a:cubicBezTo>
                <a:cubicBezTo>
                  <a:pt x="17895" y="14144"/>
                  <a:pt x="17851" y="14360"/>
                  <a:pt x="17706" y="14553"/>
                </a:cubicBezTo>
                <a:cubicBezTo>
                  <a:pt x="17595" y="14705"/>
                  <a:pt x="17450" y="14811"/>
                  <a:pt x="17205" y="14843"/>
                </a:cubicBezTo>
                <a:cubicBezTo>
                  <a:pt x="17623" y="14319"/>
                  <a:pt x="17650" y="14245"/>
                  <a:pt x="17511" y="14061"/>
                </a:cubicBezTo>
                <a:cubicBezTo>
                  <a:pt x="17534" y="14503"/>
                  <a:pt x="17200" y="14885"/>
                  <a:pt x="16794" y="14880"/>
                </a:cubicBezTo>
                <a:cubicBezTo>
                  <a:pt x="17300" y="14609"/>
                  <a:pt x="17467" y="14323"/>
                  <a:pt x="17272" y="14056"/>
                </a:cubicBezTo>
                <a:cubicBezTo>
                  <a:pt x="17228" y="14475"/>
                  <a:pt x="16972" y="14751"/>
                  <a:pt x="16527" y="14807"/>
                </a:cubicBezTo>
                <a:cubicBezTo>
                  <a:pt x="16849" y="14664"/>
                  <a:pt x="17078" y="14507"/>
                  <a:pt x="17089" y="14259"/>
                </a:cubicBezTo>
                <a:cubicBezTo>
                  <a:pt x="16877" y="14411"/>
                  <a:pt x="16649" y="14572"/>
                  <a:pt x="16427" y="14742"/>
                </a:cubicBezTo>
                <a:cubicBezTo>
                  <a:pt x="15948" y="15111"/>
                  <a:pt x="15431" y="15424"/>
                  <a:pt x="14797" y="15594"/>
                </a:cubicBezTo>
                <a:cubicBezTo>
                  <a:pt x="14424" y="15691"/>
                  <a:pt x="14046" y="15751"/>
                  <a:pt x="13656" y="15778"/>
                </a:cubicBezTo>
                <a:cubicBezTo>
                  <a:pt x="13211" y="15810"/>
                  <a:pt x="12944" y="16054"/>
                  <a:pt x="12933" y="16423"/>
                </a:cubicBezTo>
                <a:cubicBezTo>
                  <a:pt x="12933" y="16510"/>
                  <a:pt x="12928" y="16598"/>
                  <a:pt x="12944" y="16681"/>
                </a:cubicBezTo>
                <a:cubicBezTo>
                  <a:pt x="13150" y="17569"/>
                  <a:pt x="13484" y="18426"/>
                  <a:pt x="13996" y="19227"/>
                </a:cubicBezTo>
                <a:cubicBezTo>
                  <a:pt x="14324" y="19742"/>
                  <a:pt x="14697" y="20240"/>
                  <a:pt x="15053" y="20746"/>
                </a:cubicBezTo>
                <a:cubicBezTo>
                  <a:pt x="15181" y="20930"/>
                  <a:pt x="15175" y="20935"/>
                  <a:pt x="14930" y="20990"/>
                </a:cubicBezTo>
                <a:cubicBezTo>
                  <a:pt x="13228" y="21359"/>
                  <a:pt x="11487" y="21534"/>
                  <a:pt x="9735" y="21580"/>
                </a:cubicBezTo>
                <a:cubicBezTo>
                  <a:pt x="8995" y="21598"/>
                  <a:pt x="8255" y="21593"/>
                  <a:pt x="7515" y="21561"/>
                </a:cubicBezTo>
                <a:cubicBezTo>
                  <a:pt x="6453" y="21511"/>
                  <a:pt x="5396" y="21409"/>
                  <a:pt x="4344" y="21253"/>
                </a:cubicBezTo>
                <a:cubicBezTo>
                  <a:pt x="4189" y="21230"/>
                  <a:pt x="4144" y="21184"/>
                  <a:pt x="4183" y="21050"/>
                </a:cubicBezTo>
                <a:cubicBezTo>
                  <a:pt x="4450" y="20175"/>
                  <a:pt x="4645" y="19291"/>
                  <a:pt x="4723" y="18389"/>
                </a:cubicBezTo>
                <a:cubicBezTo>
                  <a:pt x="4767" y="17832"/>
                  <a:pt x="4706" y="17288"/>
                  <a:pt x="4433" y="16773"/>
                </a:cubicBezTo>
                <a:cubicBezTo>
                  <a:pt x="4244" y="16423"/>
                  <a:pt x="3966" y="16123"/>
                  <a:pt x="3521" y="15981"/>
                </a:cubicBezTo>
                <a:cubicBezTo>
                  <a:pt x="2932" y="15787"/>
                  <a:pt x="2342" y="15589"/>
                  <a:pt x="1730" y="15437"/>
                </a:cubicBezTo>
                <a:cubicBezTo>
                  <a:pt x="1491" y="15378"/>
                  <a:pt x="1263" y="15295"/>
                  <a:pt x="1051" y="15184"/>
                </a:cubicBezTo>
                <a:cubicBezTo>
                  <a:pt x="384" y="14834"/>
                  <a:pt x="172" y="14342"/>
                  <a:pt x="428" y="13725"/>
                </a:cubicBezTo>
                <a:cubicBezTo>
                  <a:pt x="545" y="13439"/>
                  <a:pt x="579" y="13167"/>
                  <a:pt x="412" y="12877"/>
                </a:cubicBezTo>
                <a:cubicBezTo>
                  <a:pt x="261" y="12620"/>
                  <a:pt x="289" y="12353"/>
                  <a:pt x="523" y="12122"/>
                </a:cubicBezTo>
                <a:cubicBezTo>
                  <a:pt x="584" y="12062"/>
                  <a:pt x="562" y="12026"/>
                  <a:pt x="512" y="11975"/>
                </a:cubicBezTo>
                <a:cubicBezTo>
                  <a:pt x="261" y="11722"/>
                  <a:pt x="228" y="11441"/>
                  <a:pt x="384" y="11142"/>
                </a:cubicBezTo>
                <a:cubicBezTo>
                  <a:pt x="428" y="11059"/>
                  <a:pt x="462" y="10971"/>
                  <a:pt x="484" y="10884"/>
                </a:cubicBezTo>
                <a:cubicBezTo>
                  <a:pt x="545" y="10635"/>
                  <a:pt x="523" y="10410"/>
                  <a:pt x="250" y="10235"/>
                </a:cubicBezTo>
                <a:cubicBezTo>
                  <a:pt x="134" y="10175"/>
                  <a:pt x="67" y="10055"/>
                  <a:pt x="0" y="9935"/>
                </a:cubicBezTo>
                <a:cubicBezTo>
                  <a:pt x="0" y="9839"/>
                  <a:pt x="0" y="9742"/>
                  <a:pt x="0" y="9650"/>
                </a:cubicBezTo>
                <a:cubicBezTo>
                  <a:pt x="156" y="9383"/>
                  <a:pt x="395" y="9180"/>
                  <a:pt x="706" y="9037"/>
                </a:cubicBezTo>
                <a:cubicBezTo>
                  <a:pt x="1040" y="8885"/>
                  <a:pt x="1268" y="8660"/>
                  <a:pt x="1418" y="8374"/>
                </a:cubicBezTo>
                <a:cubicBezTo>
                  <a:pt x="1613" y="8006"/>
                  <a:pt x="1652" y="7615"/>
                  <a:pt x="1619" y="7219"/>
                </a:cubicBezTo>
                <a:cubicBezTo>
                  <a:pt x="1591" y="6896"/>
                  <a:pt x="1591" y="6579"/>
                  <a:pt x="1624" y="6256"/>
                </a:cubicBezTo>
                <a:cubicBezTo>
                  <a:pt x="1672" y="5796"/>
                  <a:pt x="1770" y="5349"/>
                  <a:pt x="1932" y="4919"/>
                </a:cubicBezTo>
                <a:lnTo>
                  <a:pt x="2015" y="4737"/>
                </a:lnTo>
                <a:lnTo>
                  <a:pt x="2074" y="4747"/>
                </a:lnTo>
                <a:cubicBezTo>
                  <a:pt x="2753" y="4747"/>
                  <a:pt x="3303" y="4292"/>
                  <a:pt x="3303" y="3730"/>
                </a:cubicBezTo>
                <a:cubicBezTo>
                  <a:pt x="3303" y="3590"/>
                  <a:pt x="3269" y="3456"/>
                  <a:pt x="3206" y="3334"/>
                </a:cubicBezTo>
                <a:lnTo>
                  <a:pt x="2954" y="3024"/>
                </a:lnTo>
                <a:lnTo>
                  <a:pt x="3055" y="3050"/>
                </a:lnTo>
                <a:cubicBezTo>
                  <a:pt x="3135" y="3064"/>
                  <a:pt x="3218" y="3071"/>
                  <a:pt x="3303" y="3071"/>
                </a:cubicBezTo>
                <a:cubicBezTo>
                  <a:pt x="3812" y="3071"/>
                  <a:pt x="4249" y="2815"/>
                  <a:pt x="4435" y="2450"/>
                </a:cubicBezTo>
                <a:lnTo>
                  <a:pt x="4477" y="2339"/>
                </a:lnTo>
                <a:lnTo>
                  <a:pt x="4709" y="2399"/>
                </a:lnTo>
                <a:cubicBezTo>
                  <a:pt x="4824" y="2418"/>
                  <a:pt x="4942" y="2428"/>
                  <a:pt x="5064" y="2428"/>
                </a:cubicBezTo>
                <a:cubicBezTo>
                  <a:pt x="6037" y="2428"/>
                  <a:pt x="6825" y="1775"/>
                  <a:pt x="6825" y="970"/>
                </a:cubicBezTo>
                <a:cubicBezTo>
                  <a:pt x="6825" y="769"/>
                  <a:pt x="6776" y="577"/>
                  <a:pt x="6687" y="403"/>
                </a:cubicBezTo>
                <a:lnTo>
                  <a:pt x="6562" y="213"/>
                </a:lnTo>
                <a:lnTo>
                  <a:pt x="6686" y="151"/>
                </a:lnTo>
                <a:cubicBezTo>
                  <a:pt x="6725" y="137"/>
                  <a:pt x="6798" y="100"/>
                  <a:pt x="6809" y="128"/>
                </a:cubicBezTo>
                <a:cubicBezTo>
                  <a:pt x="6853" y="229"/>
                  <a:pt x="6931" y="165"/>
                  <a:pt x="6987" y="156"/>
                </a:cubicBezTo>
                <a:cubicBezTo>
                  <a:pt x="7187" y="123"/>
                  <a:pt x="7376" y="36"/>
                  <a:pt x="7599" y="27"/>
                </a:cubicBezTo>
                <a:cubicBezTo>
                  <a:pt x="7576" y="82"/>
                  <a:pt x="7482" y="68"/>
                  <a:pt x="7476" y="137"/>
                </a:cubicBezTo>
                <a:cubicBezTo>
                  <a:pt x="7721" y="179"/>
                  <a:pt x="7944" y="64"/>
                  <a:pt x="8194" y="82"/>
                </a:cubicBezTo>
                <a:cubicBezTo>
                  <a:pt x="8144" y="146"/>
                  <a:pt x="8038" y="119"/>
                  <a:pt x="8005" y="183"/>
                </a:cubicBezTo>
                <a:cubicBezTo>
                  <a:pt x="8021" y="193"/>
                  <a:pt x="8033" y="202"/>
                  <a:pt x="8049" y="206"/>
                </a:cubicBezTo>
                <a:cubicBezTo>
                  <a:pt x="8094" y="216"/>
                  <a:pt x="8138" y="225"/>
                  <a:pt x="8183" y="234"/>
                </a:cubicBezTo>
                <a:cubicBezTo>
                  <a:pt x="8739" y="335"/>
                  <a:pt x="9284" y="298"/>
                  <a:pt x="9824" y="142"/>
                </a:cubicBezTo>
                <a:cubicBezTo>
                  <a:pt x="10146" y="50"/>
                  <a:pt x="10469" y="1"/>
                  <a:pt x="10792" y="0"/>
                </a:cubicBezTo>
                <a:close/>
              </a:path>
            </a:pathLst>
          </a:custGeom>
          <a:solidFill>
            <a:srgbClr val="ED7D1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58" name="Group 3"/>
          <p:cNvGrpSpPr/>
          <p:nvPr/>
        </p:nvGrpSpPr>
        <p:grpSpPr>
          <a:xfrm>
            <a:off x="7552917" y="1082950"/>
            <a:ext cx="1359103" cy="1355810"/>
            <a:chOff x="0" y="0"/>
            <a:chExt cx="1359101" cy="1355808"/>
          </a:xfrm>
        </p:grpSpPr>
        <p:sp>
          <p:nvSpPr>
            <p:cNvPr id="248" name="Oval 6"/>
            <p:cNvSpPr/>
            <p:nvPr/>
          </p:nvSpPr>
          <p:spPr>
            <a:xfrm flipH="1">
              <a:off x="755995" y="315554"/>
              <a:ext cx="603107" cy="603107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9" name="Oval 7"/>
            <p:cNvSpPr/>
            <p:nvPr/>
          </p:nvSpPr>
          <p:spPr>
            <a:xfrm flipH="1">
              <a:off x="392648" y="935048"/>
              <a:ext cx="420761" cy="420761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0" name="Oval 8"/>
            <p:cNvSpPr/>
            <p:nvPr/>
          </p:nvSpPr>
          <p:spPr>
            <a:xfrm flipH="1">
              <a:off x="636788" y="606210"/>
              <a:ext cx="420761" cy="420761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1" name="Oval 10"/>
            <p:cNvSpPr/>
            <p:nvPr/>
          </p:nvSpPr>
          <p:spPr>
            <a:xfrm flipH="1">
              <a:off x="215317" y="597133"/>
              <a:ext cx="354665" cy="354665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2" name="Oval 11"/>
            <p:cNvSpPr/>
            <p:nvPr/>
          </p:nvSpPr>
          <p:spPr>
            <a:xfrm flipH="1">
              <a:off x="473674" y="369323"/>
              <a:ext cx="244141" cy="244141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3" name="Oval 12"/>
            <p:cNvSpPr/>
            <p:nvPr/>
          </p:nvSpPr>
          <p:spPr>
            <a:xfrm flipH="1">
              <a:off x="190951" y="414758"/>
              <a:ext cx="153271" cy="153271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4" name="Oval 13"/>
            <p:cNvSpPr/>
            <p:nvPr/>
          </p:nvSpPr>
          <p:spPr>
            <a:xfrm flipH="1">
              <a:off x="241081" y="0"/>
              <a:ext cx="315555" cy="315554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5" name="Oval 14"/>
            <p:cNvSpPr/>
            <p:nvPr/>
          </p:nvSpPr>
          <p:spPr>
            <a:xfrm flipH="1">
              <a:off x="149412" y="2651"/>
              <a:ext cx="183337" cy="183337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" name="Oval 15"/>
            <p:cNvSpPr/>
            <p:nvPr/>
          </p:nvSpPr>
          <p:spPr>
            <a:xfrm flipH="1">
              <a:off x="0" y="358761"/>
              <a:ext cx="76637" cy="76637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7" name="Oval 16"/>
            <p:cNvSpPr/>
            <p:nvPr/>
          </p:nvSpPr>
          <p:spPr>
            <a:xfrm flipH="1">
              <a:off x="1180352" y="326495"/>
              <a:ext cx="153271" cy="153271"/>
            </a:xfrm>
            <a:prstGeom prst="ellipse">
              <a:avLst/>
            </a:prstGeom>
            <a:solidFill>
              <a:srgbClr val="ED7D1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59" name="Rectangle 42"/>
          <p:cNvSpPr/>
          <p:nvPr/>
        </p:nvSpPr>
        <p:spPr>
          <a:xfrm>
            <a:off x="0" y="0"/>
            <a:ext cx="1242343" cy="6858000"/>
          </a:xfrm>
          <a:prstGeom prst="rect">
            <a:avLst/>
          </a:prstGeom>
          <a:solidFill>
            <a:srgbClr val="435E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0" name="Straight Connector 27"/>
          <p:cNvSpPr/>
          <p:nvPr/>
        </p:nvSpPr>
        <p:spPr>
          <a:xfrm flipH="1">
            <a:off x="1308208" y="0"/>
            <a:ext cx="1" cy="6858001"/>
          </a:xfrm>
          <a:prstGeom prst="line">
            <a:avLst/>
          </a:prstGeom>
          <a:ln w="63500">
            <a:solidFill>
              <a:srgbClr val="57687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05084" y="339509"/>
            <a:ext cx="6881456" cy="7242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2" name="Trapezoid 24"/>
          <p:cNvSpPr/>
          <p:nvPr/>
        </p:nvSpPr>
        <p:spPr>
          <a:xfrm rot="8369018">
            <a:off x="8701079" y="2510677"/>
            <a:ext cx="651758" cy="657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53" h="21163" extrusionOk="0">
                <a:moveTo>
                  <a:pt x="14074" y="5484"/>
                </a:moveTo>
                <a:cubicBezTo>
                  <a:pt x="14179" y="5582"/>
                  <a:pt x="14304" y="5663"/>
                  <a:pt x="14447" y="5719"/>
                </a:cubicBezTo>
                <a:cubicBezTo>
                  <a:pt x="15015" y="5943"/>
                  <a:pt x="15635" y="5681"/>
                  <a:pt x="15832" y="5134"/>
                </a:cubicBezTo>
                <a:cubicBezTo>
                  <a:pt x="16029" y="4587"/>
                  <a:pt x="15728" y="3962"/>
                  <a:pt x="15159" y="3738"/>
                </a:cubicBezTo>
                <a:cubicBezTo>
                  <a:pt x="14591" y="3515"/>
                  <a:pt x="13970" y="3777"/>
                  <a:pt x="13774" y="4324"/>
                </a:cubicBezTo>
                <a:cubicBezTo>
                  <a:pt x="13626" y="4734"/>
                  <a:pt x="13759" y="5188"/>
                  <a:pt x="14074" y="5484"/>
                </a:cubicBezTo>
                <a:close/>
                <a:moveTo>
                  <a:pt x="16008" y="8842"/>
                </a:moveTo>
                <a:cubicBezTo>
                  <a:pt x="16113" y="8941"/>
                  <a:pt x="16239" y="9022"/>
                  <a:pt x="16381" y="9078"/>
                </a:cubicBezTo>
                <a:cubicBezTo>
                  <a:pt x="16949" y="9301"/>
                  <a:pt x="17570" y="9039"/>
                  <a:pt x="17767" y="8492"/>
                </a:cubicBezTo>
                <a:cubicBezTo>
                  <a:pt x="17964" y="7945"/>
                  <a:pt x="17662" y="7320"/>
                  <a:pt x="17094" y="7097"/>
                </a:cubicBezTo>
                <a:cubicBezTo>
                  <a:pt x="16525" y="6873"/>
                  <a:pt x="15905" y="7135"/>
                  <a:pt x="15708" y="7682"/>
                </a:cubicBezTo>
                <a:cubicBezTo>
                  <a:pt x="15560" y="8093"/>
                  <a:pt x="15693" y="8546"/>
                  <a:pt x="16008" y="8842"/>
                </a:cubicBezTo>
                <a:close/>
                <a:moveTo>
                  <a:pt x="15945" y="12637"/>
                </a:moveTo>
                <a:cubicBezTo>
                  <a:pt x="16050" y="12736"/>
                  <a:pt x="16176" y="12817"/>
                  <a:pt x="16318" y="12873"/>
                </a:cubicBezTo>
                <a:cubicBezTo>
                  <a:pt x="16886" y="13096"/>
                  <a:pt x="17507" y="12834"/>
                  <a:pt x="17704" y="12287"/>
                </a:cubicBezTo>
                <a:cubicBezTo>
                  <a:pt x="17900" y="11740"/>
                  <a:pt x="17599" y="11115"/>
                  <a:pt x="17031" y="10892"/>
                </a:cubicBezTo>
                <a:cubicBezTo>
                  <a:pt x="16462" y="10668"/>
                  <a:pt x="15842" y="10930"/>
                  <a:pt x="15645" y="11477"/>
                </a:cubicBezTo>
                <a:cubicBezTo>
                  <a:pt x="15497" y="11888"/>
                  <a:pt x="15630" y="12341"/>
                  <a:pt x="15945" y="12637"/>
                </a:cubicBezTo>
                <a:close/>
                <a:moveTo>
                  <a:pt x="12502" y="14400"/>
                </a:moveTo>
                <a:cubicBezTo>
                  <a:pt x="12607" y="14498"/>
                  <a:pt x="12732" y="14579"/>
                  <a:pt x="12874" y="14635"/>
                </a:cubicBezTo>
                <a:cubicBezTo>
                  <a:pt x="13443" y="14859"/>
                  <a:pt x="14063" y="14597"/>
                  <a:pt x="14260" y="14050"/>
                </a:cubicBezTo>
                <a:cubicBezTo>
                  <a:pt x="14457" y="13502"/>
                  <a:pt x="14156" y="12878"/>
                  <a:pt x="13587" y="12654"/>
                </a:cubicBezTo>
                <a:cubicBezTo>
                  <a:pt x="13019" y="12431"/>
                  <a:pt x="12398" y="12693"/>
                  <a:pt x="12201" y="13240"/>
                </a:cubicBezTo>
                <a:cubicBezTo>
                  <a:pt x="12054" y="13650"/>
                  <a:pt x="12186" y="14104"/>
                  <a:pt x="12502" y="14400"/>
                </a:cubicBezTo>
                <a:close/>
                <a:moveTo>
                  <a:pt x="7578" y="12231"/>
                </a:moveTo>
                <a:lnTo>
                  <a:pt x="8069" y="2014"/>
                </a:lnTo>
                <a:lnTo>
                  <a:pt x="9052" y="2014"/>
                </a:lnTo>
                <a:lnTo>
                  <a:pt x="9544" y="12231"/>
                </a:lnTo>
                <a:close/>
                <a:moveTo>
                  <a:pt x="5251" y="12207"/>
                </a:moveTo>
                <a:cubicBezTo>
                  <a:pt x="5356" y="12306"/>
                  <a:pt x="5481" y="12387"/>
                  <a:pt x="5623" y="12442"/>
                </a:cubicBezTo>
                <a:cubicBezTo>
                  <a:pt x="6192" y="12666"/>
                  <a:pt x="6812" y="12404"/>
                  <a:pt x="7009" y="11857"/>
                </a:cubicBezTo>
                <a:cubicBezTo>
                  <a:pt x="7206" y="11310"/>
                  <a:pt x="6905" y="10685"/>
                  <a:pt x="6336" y="10461"/>
                </a:cubicBezTo>
                <a:cubicBezTo>
                  <a:pt x="5768" y="10238"/>
                  <a:pt x="5147" y="10500"/>
                  <a:pt x="4950" y="11047"/>
                </a:cubicBezTo>
                <a:cubicBezTo>
                  <a:pt x="4803" y="11457"/>
                  <a:pt x="4935" y="11911"/>
                  <a:pt x="5251" y="12207"/>
                </a:cubicBezTo>
                <a:close/>
                <a:moveTo>
                  <a:pt x="8234" y="14887"/>
                </a:moveTo>
                <a:lnTo>
                  <a:pt x="7746" y="12657"/>
                </a:lnTo>
                <a:lnTo>
                  <a:pt x="9628" y="12748"/>
                </a:lnTo>
                <a:lnTo>
                  <a:pt x="8945" y="14922"/>
                </a:lnTo>
                <a:close/>
                <a:moveTo>
                  <a:pt x="2158" y="9629"/>
                </a:moveTo>
                <a:cubicBezTo>
                  <a:pt x="2263" y="9727"/>
                  <a:pt x="2389" y="9808"/>
                  <a:pt x="2531" y="9864"/>
                </a:cubicBezTo>
                <a:cubicBezTo>
                  <a:pt x="3099" y="10088"/>
                  <a:pt x="3720" y="9826"/>
                  <a:pt x="3917" y="9279"/>
                </a:cubicBezTo>
                <a:cubicBezTo>
                  <a:pt x="4113" y="8732"/>
                  <a:pt x="3812" y="8107"/>
                  <a:pt x="3244" y="7883"/>
                </a:cubicBezTo>
                <a:cubicBezTo>
                  <a:pt x="2675" y="7660"/>
                  <a:pt x="2055" y="7922"/>
                  <a:pt x="1858" y="8469"/>
                </a:cubicBezTo>
                <a:cubicBezTo>
                  <a:pt x="1710" y="8879"/>
                  <a:pt x="1843" y="9333"/>
                  <a:pt x="2158" y="9629"/>
                </a:cubicBezTo>
                <a:close/>
                <a:moveTo>
                  <a:pt x="2137" y="11965"/>
                </a:moveTo>
                <a:cubicBezTo>
                  <a:pt x="649" y="10660"/>
                  <a:pt x="-314" y="9095"/>
                  <a:pt x="94" y="7480"/>
                </a:cubicBezTo>
                <a:cubicBezTo>
                  <a:pt x="1319" y="3218"/>
                  <a:pt x="5143" y="6527"/>
                  <a:pt x="6445" y="5500"/>
                </a:cubicBezTo>
                <a:cubicBezTo>
                  <a:pt x="7747" y="4474"/>
                  <a:pt x="3618" y="2435"/>
                  <a:pt x="6760" y="784"/>
                </a:cubicBezTo>
                <a:cubicBezTo>
                  <a:pt x="8927" y="-437"/>
                  <a:pt x="10463" y="-157"/>
                  <a:pt x="13293" y="1109"/>
                </a:cubicBezTo>
                <a:cubicBezTo>
                  <a:pt x="16123" y="2376"/>
                  <a:pt x="21286" y="6942"/>
                  <a:pt x="19784" y="11455"/>
                </a:cubicBezTo>
                <a:cubicBezTo>
                  <a:pt x="18437" y="15505"/>
                  <a:pt x="13201" y="15886"/>
                  <a:pt x="9770" y="15439"/>
                </a:cubicBezTo>
                <a:cubicBezTo>
                  <a:pt x="9640" y="15311"/>
                  <a:pt x="9496" y="15211"/>
                  <a:pt x="9350" y="15136"/>
                </a:cubicBezTo>
                <a:lnTo>
                  <a:pt x="9226" y="15085"/>
                </a:lnTo>
                <a:lnTo>
                  <a:pt x="9430" y="14072"/>
                </a:lnTo>
                <a:cubicBezTo>
                  <a:pt x="9885" y="14106"/>
                  <a:pt x="10312" y="13850"/>
                  <a:pt x="10469" y="13414"/>
                </a:cubicBezTo>
                <a:cubicBezTo>
                  <a:pt x="10660" y="12882"/>
                  <a:pt x="10380" y="12276"/>
                  <a:pt x="9840" y="12041"/>
                </a:cubicBezTo>
                <a:lnTo>
                  <a:pt x="9897" y="11759"/>
                </a:lnTo>
                <a:lnTo>
                  <a:pt x="9917" y="11760"/>
                </a:lnTo>
                <a:lnTo>
                  <a:pt x="9912" y="11686"/>
                </a:lnTo>
                <a:lnTo>
                  <a:pt x="9925" y="11618"/>
                </a:lnTo>
                <a:lnTo>
                  <a:pt x="9907" y="11618"/>
                </a:lnTo>
                <a:lnTo>
                  <a:pt x="9407" y="4065"/>
                </a:lnTo>
                <a:cubicBezTo>
                  <a:pt x="10295" y="3875"/>
                  <a:pt x="10914" y="3186"/>
                  <a:pt x="10804" y="2493"/>
                </a:cubicBezTo>
                <a:cubicBezTo>
                  <a:pt x="10691" y="1774"/>
                  <a:pt x="9834" y="1323"/>
                  <a:pt x="8891" y="1486"/>
                </a:cubicBezTo>
                <a:cubicBezTo>
                  <a:pt x="7949" y="1649"/>
                  <a:pt x="7276" y="2364"/>
                  <a:pt x="7390" y="3083"/>
                </a:cubicBezTo>
                <a:cubicBezTo>
                  <a:pt x="7433" y="3353"/>
                  <a:pt x="7580" y="3585"/>
                  <a:pt x="7797" y="3761"/>
                </a:cubicBezTo>
                <a:lnTo>
                  <a:pt x="7858" y="3799"/>
                </a:lnTo>
                <a:lnTo>
                  <a:pt x="7314" y="11613"/>
                </a:lnTo>
                <a:lnTo>
                  <a:pt x="7313" y="11613"/>
                </a:lnTo>
                <a:lnTo>
                  <a:pt x="7314" y="11617"/>
                </a:lnTo>
                <a:lnTo>
                  <a:pt x="7305" y="11754"/>
                </a:lnTo>
                <a:lnTo>
                  <a:pt x="7341" y="11754"/>
                </a:lnTo>
                <a:lnTo>
                  <a:pt x="8003" y="15098"/>
                </a:lnTo>
                <a:cubicBezTo>
                  <a:pt x="6200" y="14597"/>
                  <a:pt x="3829" y="13449"/>
                  <a:pt x="2137" y="11965"/>
                </a:cubicBezTo>
                <a:close/>
                <a:moveTo>
                  <a:pt x="7745" y="19697"/>
                </a:moveTo>
                <a:cubicBezTo>
                  <a:pt x="7694" y="19653"/>
                  <a:pt x="7649" y="19611"/>
                  <a:pt x="7607" y="19569"/>
                </a:cubicBezTo>
                <a:cubicBezTo>
                  <a:pt x="7410" y="19371"/>
                  <a:pt x="7307" y="19194"/>
                  <a:pt x="7109" y="18950"/>
                </a:cubicBezTo>
                <a:cubicBezTo>
                  <a:pt x="6492" y="17845"/>
                  <a:pt x="6635" y="16704"/>
                  <a:pt x="7171" y="16013"/>
                </a:cubicBezTo>
                <a:cubicBezTo>
                  <a:pt x="7707" y="15323"/>
                  <a:pt x="8238" y="15158"/>
                  <a:pt x="8837" y="15465"/>
                </a:cubicBezTo>
                <a:cubicBezTo>
                  <a:pt x="9436" y="15772"/>
                  <a:pt x="10010" y="16569"/>
                  <a:pt x="9775" y="17683"/>
                </a:cubicBezTo>
                <a:cubicBezTo>
                  <a:pt x="9333" y="19061"/>
                  <a:pt x="9302" y="19010"/>
                  <a:pt x="10259" y="21163"/>
                </a:cubicBezTo>
                <a:cubicBezTo>
                  <a:pt x="8744" y="20402"/>
                  <a:pt x="8102" y="20006"/>
                  <a:pt x="7745" y="1969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3" name="Oval 21"/>
          <p:cNvSpPr/>
          <p:nvPr/>
        </p:nvSpPr>
        <p:spPr>
          <a:xfrm>
            <a:off x="9708408" y="2901039"/>
            <a:ext cx="675276" cy="59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15" y="10551"/>
                </a:moveTo>
                <a:cubicBezTo>
                  <a:pt x="5925" y="10125"/>
                  <a:pt x="4598" y="11068"/>
                  <a:pt x="4252" y="12657"/>
                </a:cubicBezTo>
                <a:cubicBezTo>
                  <a:pt x="3907" y="14245"/>
                  <a:pt x="4672" y="15878"/>
                  <a:pt x="5963" y="16304"/>
                </a:cubicBezTo>
                <a:cubicBezTo>
                  <a:pt x="7253" y="16730"/>
                  <a:pt x="8580" y="15787"/>
                  <a:pt x="8925" y="14198"/>
                </a:cubicBezTo>
                <a:cubicBezTo>
                  <a:pt x="9271" y="12610"/>
                  <a:pt x="8505" y="10977"/>
                  <a:pt x="7215" y="10551"/>
                </a:cubicBezTo>
                <a:close/>
                <a:moveTo>
                  <a:pt x="7645" y="8573"/>
                </a:moveTo>
                <a:cubicBezTo>
                  <a:pt x="9823" y="9292"/>
                  <a:pt x="11115" y="12047"/>
                  <a:pt x="10532" y="14728"/>
                </a:cubicBezTo>
                <a:cubicBezTo>
                  <a:pt x="9948" y="17409"/>
                  <a:pt x="7710" y="19000"/>
                  <a:pt x="5532" y="18282"/>
                </a:cubicBezTo>
                <a:cubicBezTo>
                  <a:pt x="3355" y="17563"/>
                  <a:pt x="2062" y="14808"/>
                  <a:pt x="2646" y="12127"/>
                </a:cubicBezTo>
                <a:cubicBezTo>
                  <a:pt x="3229" y="9446"/>
                  <a:pt x="5468" y="7855"/>
                  <a:pt x="7645" y="8573"/>
                </a:cubicBezTo>
                <a:close/>
                <a:moveTo>
                  <a:pt x="7802" y="7854"/>
                </a:moveTo>
                <a:cubicBezTo>
                  <a:pt x="5302" y="7030"/>
                  <a:pt x="2732" y="8856"/>
                  <a:pt x="2062" y="11934"/>
                </a:cubicBezTo>
                <a:cubicBezTo>
                  <a:pt x="1392" y="15012"/>
                  <a:pt x="2876" y="18176"/>
                  <a:pt x="5376" y="19001"/>
                </a:cubicBezTo>
                <a:cubicBezTo>
                  <a:pt x="7876" y="19825"/>
                  <a:pt x="10446" y="17999"/>
                  <a:pt x="11116" y="14921"/>
                </a:cubicBezTo>
                <a:cubicBezTo>
                  <a:pt x="11786" y="11843"/>
                  <a:pt x="10302" y="8679"/>
                  <a:pt x="7802" y="7854"/>
                </a:cubicBezTo>
                <a:close/>
                <a:moveTo>
                  <a:pt x="17383" y="10343"/>
                </a:moveTo>
                <a:cubicBezTo>
                  <a:pt x="17275" y="10316"/>
                  <a:pt x="17162" y="10301"/>
                  <a:pt x="17047" y="10301"/>
                </a:cubicBezTo>
                <a:cubicBezTo>
                  <a:pt x="16125" y="10301"/>
                  <a:pt x="15378" y="11221"/>
                  <a:pt x="15378" y="12356"/>
                </a:cubicBezTo>
                <a:cubicBezTo>
                  <a:pt x="15378" y="13490"/>
                  <a:pt x="16125" y="14410"/>
                  <a:pt x="17047" y="14410"/>
                </a:cubicBezTo>
                <a:cubicBezTo>
                  <a:pt x="17969" y="14410"/>
                  <a:pt x="18716" y="13490"/>
                  <a:pt x="18716" y="12356"/>
                </a:cubicBezTo>
                <a:cubicBezTo>
                  <a:pt x="18716" y="11363"/>
                  <a:pt x="18144" y="10534"/>
                  <a:pt x="17383" y="10343"/>
                </a:cubicBezTo>
                <a:close/>
                <a:moveTo>
                  <a:pt x="17615" y="8959"/>
                </a:moveTo>
                <a:cubicBezTo>
                  <a:pt x="18898" y="9282"/>
                  <a:pt x="19863" y="10680"/>
                  <a:pt x="19863" y="12356"/>
                </a:cubicBezTo>
                <a:cubicBezTo>
                  <a:pt x="19863" y="14270"/>
                  <a:pt x="18602" y="15823"/>
                  <a:pt x="17047" y="15823"/>
                </a:cubicBezTo>
                <a:cubicBezTo>
                  <a:pt x="15492" y="15823"/>
                  <a:pt x="14231" y="14270"/>
                  <a:pt x="14231" y="12356"/>
                </a:cubicBezTo>
                <a:cubicBezTo>
                  <a:pt x="14231" y="10441"/>
                  <a:pt x="15492" y="8889"/>
                  <a:pt x="17047" y="8889"/>
                </a:cubicBezTo>
                <a:cubicBezTo>
                  <a:pt x="17242" y="8889"/>
                  <a:pt x="17431" y="8913"/>
                  <a:pt x="17615" y="8959"/>
                </a:cubicBezTo>
                <a:close/>
                <a:moveTo>
                  <a:pt x="7350" y="5135"/>
                </a:moveTo>
                <a:lnTo>
                  <a:pt x="9298" y="5777"/>
                </a:lnTo>
                <a:lnTo>
                  <a:pt x="9270" y="7820"/>
                </a:lnTo>
                <a:lnTo>
                  <a:pt x="9219" y="7804"/>
                </a:lnTo>
                <a:cubicBezTo>
                  <a:pt x="9634" y="8091"/>
                  <a:pt x="10010" y="8444"/>
                  <a:pt x="10327" y="8862"/>
                </a:cubicBezTo>
                <a:lnTo>
                  <a:pt x="11805" y="8410"/>
                </a:lnTo>
                <a:lnTo>
                  <a:pt x="12751" y="10603"/>
                </a:lnTo>
                <a:lnTo>
                  <a:pt x="11699" y="11771"/>
                </a:lnTo>
                <a:cubicBezTo>
                  <a:pt x="11831" y="12363"/>
                  <a:pt x="11893" y="12982"/>
                  <a:pt x="11871" y="13612"/>
                </a:cubicBezTo>
                <a:lnTo>
                  <a:pt x="13185" y="14510"/>
                </a:lnTo>
                <a:lnTo>
                  <a:pt x="12663" y="16909"/>
                </a:lnTo>
                <a:lnTo>
                  <a:pt x="11068" y="16876"/>
                </a:lnTo>
                <a:cubicBezTo>
                  <a:pt x="10866" y="17291"/>
                  <a:pt x="10622" y="17665"/>
                  <a:pt x="10348" y="17999"/>
                </a:cubicBezTo>
                <a:lnTo>
                  <a:pt x="10872" y="19683"/>
                </a:lnTo>
                <a:lnTo>
                  <a:pt x="9220" y="21107"/>
                </a:lnTo>
                <a:lnTo>
                  <a:pt x="7966" y="19767"/>
                </a:lnTo>
                <a:lnTo>
                  <a:pt x="8119" y="19636"/>
                </a:lnTo>
                <a:cubicBezTo>
                  <a:pt x="7639" y="19827"/>
                  <a:pt x="7131" y="19919"/>
                  <a:pt x="6614" y="19916"/>
                </a:cubicBezTo>
                <a:lnTo>
                  <a:pt x="5854" y="21600"/>
                </a:lnTo>
                <a:lnTo>
                  <a:pt x="3906" y="20957"/>
                </a:lnTo>
                <a:lnTo>
                  <a:pt x="3932" y="19031"/>
                </a:lnTo>
                <a:cubicBezTo>
                  <a:pt x="3519" y="18741"/>
                  <a:pt x="3146" y="18387"/>
                  <a:pt x="2831" y="17968"/>
                </a:cubicBezTo>
                <a:lnTo>
                  <a:pt x="2857" y="18035"/>
                </a:lnTo>
                <a:lnTo>
                  <a:pt x="1227" y="18423"/>
                </a:lnTo>
                <a:lnTo>
                  <a:pt x="375" y="16173"/>
                </a:lnTo>
                <a:lnTo>
                  <a:pt x="1477" y="15073"/>
                </a:lnTo>
                <a:cubicBezTo>
                  <a:pt x="1359" y="14542"/>
                  <a:pt x="1298" y="13989"/>
                  <a:pt x="1297" y="13426"/>
                </a:cubicBezTo>
                <a:lnTo>
                  <a:pt x="0" y="12539"/>
                </a:lnTo>
                <a:lnTo>
                  <a:pt x="522" y="10141"/>
                </a:lnTo>
                <a:lnTo>
                  <a:pt x="2009" y="10172"/>
                </a:lnTo>
                <a:cubicBezTo>
                  <a:pt x="2211" y="9733"/>
                  <a:pt x="2454" y="9334"/>
                  <a:pt x="2730" y="8976"/>
                </a:cubicBezTo>
                <a:lnTo>
                  <a:pt x="2232" y="7085"/>
                </a:lnTo>
                <a:lnTo>
                  <a:pt x="3942" y="5770"/>
                </a:lnTo>
                <a:lnTo>
                  <a:pt x="5137" y="7188"/>
                </a:lnTo>
                <a:lnTo>
                  <a:pt x="5125" y="7197"/>
                </a:lnTo>
                <a:cubicBezTo>
                  <a:pt x="5594" y="7015"/>
                  <a:pt x="6090" y="6931"/>
                  <a:pt x="6595" y="6938"/>
                </a:cubicBezTo>
                <a:lnTo>
                  <a:pt x="6544" y="6921"/>
                </a:lnTo>
                <a:close/>
                <a:moveTo>
                  <a:pt x="17699" y="8456"/>
                </a:moveTo>
                <a:cubicBezTo>
                  <a:pt x="17488" y="8403"/>
                  <a:pt x="17270" y="8375"/>
                  <a:pt x="17047" y="8375"/>
                </a:cubicBezTo>
                <a:cubicBezTo>
                  <a:pt x="15261" y="8375"/>
                  <a:pt x="13814" y="10157"/>
                  <a:pt x="13814" y="12356"/>
                </a:cubicBezTo>
                <a:cubicBezTo>
                  <a:pt x="13814" y="14554"/>
                  <a:pt x="15261" y="16336"/>
                  <a:pt x="17047" y="16336"/>
                </a:cubicBezTo>
                <a:cubicBezTo>
                  <a:pt x="18833" y="16336"/>
                  <a:pt x="20281" y="14554"/>
                  <a:pt x="20281" y="12356"/>
                </a:cubicBezTo>
                <a:cubicBezTo>
                  <a:pt x="20281" y="10432"/>
                  <a:pt x="19172" y="8827"/>
                  <a:pt x="17699" y="8456"/>
                </a:cubicBezTo>
                <a:close/>
                <a:moveTo>
                  <a:pt x="17743" y="6662"/>
                </a:moveTo>
                <a:lnTo>
                  <a:pt x="18021" y="8030"/>
                </a:lnTo>
                <a:lnTo>
                  <a:pt x="17984" y="8030"/>
                </a:lnTo>
                <a:cubicBezTo>
                  <a:pt x="18303" y="8130"/>
                  <a:pt x="18604" y="8283"/>
                  <a:pt x="18876" y="8492"/>
                </a:cubicBezTo>
                <a:lnTo>
                  <a:pt x="19795" y="7866"/>
                </a:lnTo>
                <a:lnTo>
                  <a:pt x="20744" y="9119"/>
                </a:lnTo>
                <a:lnTo>
                  <a:pt x="20212" y="10128"/>
                </a:lnTo>
                <a:cubicBezTo>
                  <a:pt x="20386" y="10494"/>
                  <a:pt x="20517" y="10893"/>
                  <a:pt x="20594" y="11317"/>
                </a:cubicBezTo>
                <a:lnTo>
                  <a:pt x="21600" y="11627"/>
                </a:lnTo>
                <a:lnTo>
                  <a:pt x="21600" y="13340"/>
                </a:lnTo>
                <a:lnTo>
                  <a:pt x="20532" y="13669"/>
                </a:lnTo>
                <a:cubicBezTo>
                  <a:pt x="20458" y="13990"/>
                  <a:pt x="20349" y="14293"/>
                  <a:pt x="20215" y="14576"/>
                </a:cubicBezTo>
                <a:lnTo>
                  <a:pt x="20809" y="15582"/>
                </a:lnTo>
                <a:lnTo>
                  <a:pt x="19914" y="16895"/>
                </a:lnTo>
                <a:lnTo>
                  <a:pt x="18885" y="16278"/>
                </a:lnTo>
                <a:lnTo>
                  <a:pt x="18967" y="16156"/>
                </a:lnTo>
                <a:cubicBezTo>
                  <a:pt x="18675" y="16389"/>
                  <a:pt x="18350" y="16562"/>
                  <a:pt x="18005" y="16674"/>
                </a:cubicBezTo>
                <a:lnTo>
                  <a:pt x="17743" y="17963"/>
                </a:lnTo>
                <a:lnTo>
                  <a:pt x="16351" y="17963"/>
                </a:lnTo>
                <a:lnTo>
                  <a:pt x="16090" y="16674"/>
                </a:lnTo>
                <a:cubicBezTo>
                  <a:pt x="15772" y="16571"/>
                  <a:pt x="15473" y="16417"/>
                  <a:pt x="15202" y="16207"/>
                </a:cubicBezTo>
                <a:lnTo>
                  <a:pt x="15228" y="16246"/>
                </a:lnTo>
                <a:lnTo>
                  <a:pt x="14199" y="16863"/>
                </a:lnTo>
                <a:lnTo>
                  <a:pt x="13304" y="15551"/>
                </a:lnTo>
                <a:lnTo>
                  <a:pt x="13879" y="14576"/>
                </a:lnTo>
                <a:cubicBezTo>
                  <a:pt x="13724" y="14248"/>
                  <a:pt x="13603" y="13893"/>
                  <a:pt x="13521" y="13518"/>
                </a:cubicBezTo>
                <a:lnTo>
                  <a:pt x="12528" y="13212"/>
                </a:lnTo>
                <a:lnTo>
                  <a:pt x="12528" y="11499"/>
                </a:lnTo>
                <a:lnTo>
                  <a:pt x="13523" y="11193"/>
                </a:lnTo>
                <a:cubicBezTo>
                  <a:pt x="13594" y="10856"/>
                  <a:pt x="13698" y="10537"/>
                  <a:pt x="13830" y="10238"/>
                </a:cubicBezTo>
                <a:lnTo>
                  <a:pt x="13224" y="9087"/>
                </a:lnTo>
                <a:lnTo>
                  <a:pt x="14173" y="7834"/>
                </a:lnTo>
                <a:lnTo>
                  <a:pt x="15175" y="8517"/>
                </a:lnTo>
                <a:lnTo>
                  <a:pt x="15168" y="8526"/>
                </a:lnTo>
                <a:cubicBezTo>
                  <a:pt x="15454" y="8301"/>
                  <a:pt x="15773" y="8136"/>
                  <a:pt x="16110" y="8030"/>
                </a:cubicBezTo>
                <a:lnTo>
                  <a:pt x="16074" y="8030"/>
                </a:lnTo>
                <a:lnTo>
                  <a:pt x="16351" y="6662"/>
                </a:lnTo>
                <a:close/>
                <a:moveTo>
                  <a:pt x="14722" y="2620"/>
                </a:moveTo>
                <a:cubicBezTo>
                  <a:pt x="14507" y="2536"/>
                  <a:pt x="14271" y="2528"/>
                  <a:pt x="14039" y="2612"/>
                </a:cubicBezTo>
                <a:cubicBezTo>
                  <a:pt x="13420" y="2837"/>
                  <a:pt x="13067" y="3636"/>
                  <a:pt x="13249" y="4398"/>
                </a:cubicBezTo>
                <a:cubicBezTo>
                  <a:pt x="13432" y="5159"/>
                  <a:pt x="14081" y="5594"/>
                  <a:pt x="14700" y="5370"/>
                </a:cubicBezTo>
                <a:cubicBezTo>
                  <a:pt x="15318" y="5145"/>
                  <a:pt x="15672" y="4346"/>
                  <a:pt x="15490" y="3584"/>
                </a:cubicBezTo>
                <a:cubicBezTo>
                  <a:pt x="15375" y="3108"/>
                  <a:pt x="15079" y="2760"/>
                  <a:pt x="14722" y="2620"/>
                </a:cubicBezTo>
                <a:close/>
                <a:moveTo>
                  <a:pt x="15492" y="307"/>
                </a:moveTo>
                <a:lnTo>
                  <a:pt x="16330" y="917"/>
                </a:lnTo>
                <a:lnTo>
                  <a:pt x="16135" y="1725"/>
                </a:lnTo>
                <a:cubicBezTo>
                  <a:pt x="16311" y="1927"/>
                  <a:pt x="16463" y="2163"/>
                  <a:pt x="16583" y="2430"/>
                </a:cubicBezTo>
                <a:lnTo>
                  <a:pt x="17308" y="2392"/>
                </a:lnTo>
                <a:lnTo>
                  <a:pt x="17584" y="3542"/>
                </a:lnTo>
                <a:lnTo>
                  <a:pt x="16920" y="4023"/>
                </a:lnTo>
                <a:cubicBezTo>
                  <a:pt x="16921" y="4256"/>
                  <a:pt x="16897" y="4486"/>
                  <a:pt x="16853" y="4709"/>
                </a:cubicBezTo>
                <a:lnTo>
                  <a:pt x="17413" y="5240"/>
                </a:lnTo>
                <a:lnTo>
                  <a:pt x="17024" y="6338"/>
                </a:lnTo>
                <a:lnTo>
                  <a:pt x="16234" y="6175"/>
                </a:lnTo>
                <a:lnTo>
                  <a:pt x="16269" y="6074"/>
                </a:lnTo>
                <a:cubicBezTo>
                  <a:pt x="16111" y="6301"/>
                  <a:pt x="15921" y="6497"/>
                  <a:pt x="15707" y="6656"/>
                </a:cubicBezTo>
                <a:lnTo>
                  <a:pt x="15738" y="7585"/>
                </a:lnTo>
                <a:lnTo>
                  <a:pt x="14804" y="7924"/>
                </a:lnTo>
                <a:lnTo>
                  <a:pt x="14421" y="7122"/>
                </a:lnTo>
                <a:cubicBezTo>
                  <a:pt x="14192" y="7131"/>
                  <a:pt x="13966" y="7101"/>
                  <a:pt x="13750" y="7026"/>
                </a:cubicBezTo>
                <a:lnTo>
                  <a:pt x="13774" y="7045"/>
                </a:lnTo>
                <a:lnTo>
                  <a:pt x="13183" y="7710"/>
                </a:lnTo>
                <a:lnTo>
                  <a:pt x="12371" y="7048"/>
                </a:lnTo>
                <a:lnTo>
                  <a:pt x="12600" y="6253"/>
                </a:lnTo>
                <a:cubicBezTo>
                  <a:pt x="12443" y="6071"/>
                  <a:pt x="12305" y="5862"/>
                  <a:pt x="12190" y="5630"/>
                </a:cubicBezTo>
                <a:lnTo>
                  <a:pt x="11474" y="5667"/>
                </a:lnTo>
                <a:lnTo>
                  <a:pt x="11198" y="4518"/>
                </a:lnTo>
                <a:lnTo>
                  <a:pt x="11817" y="4069"/>
                </a:lnTo>
                <a:cubicBezTo>
                  <a:pt x="11811" y="3826"/>
                  <a:pt x="11829" y="3586"/>
                  <a:pt x="11870" y="3354"/>
                </a:cubicBezTo>
                <a:lnTo>
                  <a:pt x="11278" y="2729"/>
                </a:lnTo>
                <a:lnTo>
                  <a:pt x="11713" y="1657"/>
                </a:lnTo>
                <a:lnTo>
                  <a:pt x="12495" y="1871"/>
                </a:lnTo>
                <a:lnTo>
                  <a:pt x="12492" y="1878"/>
                </a:lnTo>
                <a:cubicBezTo>
                  <a:pt x="12648" y="1658"/>
                  <a:pt x="12835" y="1469"/>
                  <a:pt x="13045" y="1316"/>
                </a:cubicBezTo>
                <a:lnTo>
                  <a:pt x="13020" y="1325"/>
                </a:lnTo>
                <a:lnTo>
                  <a:pt x="12987" y="339"/>
                </a:lnTo>
                <a:lnTo>
                  <a:pt x="13921" y="0"/>
                </a:lnTo>
                <a:lnTo>
                  <a:pt x="14327" y="850"/>
                </a:lnTo>
                <a:lnTo>
                  <a:pt x="14303" y="859"/>
                </a:lnTo>
                <a:cubicBezTo>
                  <a:pt x="14533" y="849"/>
                  <a:pt x="14759" y="878"/>
                  <a:pt x="14976" y="95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4" name="Rectangle 5"/>
          <p:cNvSpPr/>
          <p:nvPr/>
        </p:nvSpPr>
        <p:spPr>
          <a:xfrm>
            <a:off x="10351613" y="2300788"/>
            <a:ext cx="489441" cy="489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00" y="15326"/>
                </a:moveTo>
                <a:lnTo>
                  <a:pt x="6358" y="15326"/>
                </a:lnTo>
                <a:lnTo>
                  <a:pt x="6358" y="17286"/>
                </a:lnTo>
                <a:lnTo>
                  <a:pt x="4400" y="17286"/>
                </a:lnTo>
                <a:close/>
                <a:moveTo>
                  <a:pt x="3795" y="14721"/>
                </a:moveTo>
                <a:lnTo>
                  <a:pt x="3795" y="17891"/>
                </a:lnTo>
                <a:lnTo>
                  <a:pt x="6963" y="17891"/>
                </a:lnTo>
                <a:lnTo>
                  <a:pt x="6963" y="14721"/>
                </a:lnTo>
                <a:close/>
                <a:moveTo>
                  <a:pt x="2925" y="13850"/>
                </a:moveTo>
                <a:lnTo>
                  <a:pt x="7832" y="13850"/>
                </a:lnTo>
                <a:lnTo>
                  <a:pt x="7832" y="18761"/>
                </a:lnTo>
                <a:lnTo>
                  <a:pt x="2925" y="18761"/>
                </a:lnTo>
                <a:close/>
                <a:moveTo>
                  <a:pt x="0" y="13762"/>
                </a:moveTo>
                <a:lnTo>
                  <a:pt x="1958" y="13762"/>
                </a:lnTo>
                <a:lnTo>
                  <a:pt x="1958" y="19640"/>
                </a:lnTo>
                <a:lnTo>
                  <a:pt x="7832" y="19640"/>
                </a:lnTo>
                <a:lnTo>
                  <a:pt x="7832" y="21600"/>
                </a:lnTo>
                <a:lnTo>
                  <a:pt x="0" y="21600"/>
                </a:lnTo>
                <a:lnTo>
                  <a:pt x="0" y="19640"/>
                </a:lnTo>
                <a:close/>
                <a:moveTo>
                  <a:pt x="19613" y="13739"/>
                </a:moveTo>
                <a:lnTo>
                  <a:pt x="21571" y="13739"/>
                </a:lnTo>
                <a:lnTo>
                  <a:pt x="21571" y="21577"/>
                </a:lnTo>
                <a:lnTo>
                  <a:pt x="13739" y="21577"/>
                </a:lnTo>
                <a:lnTo>
                  <a:pt x="13739" y="19618"/>
                </a:lnTo>
                <a:lnTo>
                  <a:pt x="19613" y="19618"/>
                </a:lnTo>
                <a:close/>
                <a:moveTo>
                  <a:pt x="8391" y="13434"/>
                </a:moveTo>
                <a:lnTo>
                  <a:pt x="9566" y="13434"/>
                </a:lnTo>
                <a:lnTo>
                  <a:pt x="9566" y="15435"/>
                </a:lnTo>
                <a:lnTo>
                  <a:pt x="8391" y="15435"/>
                </a:lnTo>
                <a:close/>
                <a:moveTo>
                  <a:pt x="17265" y="13268"/>
                </a:moveTo>
                <a:lnTo>
                  <a:pt x="18440" y="13268"/>
                </a:lnTo>
                <a:lnTo>
                  <a:pt x="18440" y="14496"/>
                </a:lnTo>
                <a:lnTo>
                  <a:pt x="17265" y="14496"/>
                </a:lnTo>
                <a:close/>
                <a:moveTo>
                  <a:pt x="15283" y="12496"/>
                </a:moveTo>
                <a:lnTo>
                  <a:pt x="16458" y="12496"/>
                </a:lnTo>
                <a:lnTo>
                  <a:pt x="16458" y="14496"/>
                </a:lnTo>
                <a:lnTo>
                  <a:pt x="18434" y="14496"/>
                </a:lnTo>
                <a:lnTo>
                  <a:pt x="18434" y="18761"/>
                </a:lnTo>
                <a:lnTo>
                  <a:pt x="17259" y="18761"/>
                </a:lnTo>
                <a:lnTo>
                  <a:pt x="17259" y="15672"/>
                </a:lnTo>
                <a:lnTo>
                  <a:pt x="16435" y="15672"/>
                </a:lnTo>
                <a:lnTo>
                  <a:pt x="16435" y="14496"/>
                </a:lnTo>
                <a:lnTo>
                  <a:pt x="15283" y="14496"/>
                </a:lnTo>
                <a:close/>
                <a:moveTo>
                  <a:pt x="11389" y="11373"/>
                </a:moveTo>
                <a:lnTo>
                  <a:pt x="12564" y="11373"/>
                </a:lnTo>
                <a:lnTo>
                  <a:pt x="12564" y="12601"/>
                </a:lnTo>
                <a:lnTo>
                  <a:pt x="11389" y="12601"/>
                </a:lnTo>
                <a:close/>
                <a:moveTo>
                  <a:pt x="14449" y="10091"/>
                </a:moveTo>
                <a:lnTo>
                  <a:pt x="15624" y="10091"/>
                </a:lnTo>
                <a:lnTo>
                  <a:pt x="15624" y="11097"/>
                </a:lnTo>
                <a:lnTo>
                  <a:pt x="16262" y="11097"/>
                </a:lnTo>
                <a:lnTo>
                  <a:pt x="16262" y="10272"/>
                </a:lnTo>
                <a:lnTo>
                  <a:pt x="17437" y="10272"/>
                </a:lnTo>
                <a:lnTo>
                  <a:pt x="17437" y="11044"/>
                </a:lnTo>
                <a:lnTo>
                  <a:pt x="18440" y="11044"/>
                </a:lnTo>
                <a:lnTo>
                  <a:pt x="18440" y="12273"/>
                </a:lnTo>
                <a:lnTo>
                  <a:pt x="14625" y="12273"/>
                </a:lnTo>
                <a:lnTo>
                  <a:pt x="14625" y="13321"/>
                </a:lnTo>
                <a:lnTo>
                  <a:pt x="13536" y="13321"/>
                </a:lnTo>
                <a:lnTo>
                  <a:pt x="13536" y="14500"/>
                </a:lnTo>
                <a:lnTo>
                  <a:pt x="13522" y="14500"/>
                </a:lnTo>
                <a:lnTo>
                  <a:pt x="13522" y="15497"/>
                </a:lnTo>
                <a:lnTo>
                  <a:pt x="15449" y="15497"/>
                </a:lnTo>
                <a:lnTo>
                  <a:pt x="15449" y="16585"/>
                </a:lnTo>
                <a:lnTo>
                  <a:pt x="16567" y="16585"/>
                </a:lnTo>
                <a:lnTo>
                  <a:pt x="16567" y="17814"/>
                </a:lnTo>
                <a:lnTo>
                  <a:pt x="15392" y="17814"/>
                </a:lnTo>
                <a:lnTo>
                  <a:pt x="15392" y="16673"/>
                </a:lnTo>
                <a:lnTo>
                  <a:pt x="13450" y="16673"/>
                </a:lnTo>
                <a:lnTo>
                  <a:pt x="13450" y="15500"/>
                </a:lnTo>
                <a:lnTo>
                  <a:pt x="10390" y="15500"/>
                </a:lnTo>
                <a:lnTo>
                  <a:pt x="10390" y="16482"/>
                </a:lnTo>
                <a:lnTo>
                  <a:pt x="12388" y="16482"/>
                </a:lnTo>
                <a:lnTo>
                  <a:pt x="12388" y="17644"/>
                </a:lnTo>
                <a:lnTo>
                  <a:pt x="15392" y="17644"/>
                </a:lnTo>
                <a:lnTo>
                  <a:pt x="15392" y="18820"/>
                </a:lnTo>
                <a:lnTo>
                  <a:pt x="12347" y="18820"/>
                </a:lnTo>
                <a:lnTo>
                  <a:pt x="12347" y="17658"/>
                </a:lnTo>
                <a:lnTo>
                  <a:pt x="11485" y="17658"/>
                </a:lnTo>
                <a:lnTo>
                  <a:pt x="11485" y="18761"/>
                </a:lnTo>
                <a:lnTo>
                  <a:pt x="9486" y="18761"/>
                </a:lnTo>
                <a:lnTo>
                  <a:pt x="9486" y="17586"/>
                </a:lnTo>
                <a:lnTo>
                  <a:pt x="10389" y="17586"/>
                </a:lnTo>
                <a:lnTo>
                  <a:pt x="10389" y="16611"/>
                </a:lnTo>
                <a:lnTo>
                  <a:pt x="8391" y="16611"/>
                </a:lnTo>
                <a:lnTo>
                  <a:pt x="8391" y="15435"/>
                </a:lnTo>
                <a:lnTo>
                  <a:pt x="10214" y="15435"/>
                </a:lnTo>
                <a:lnTo>
                  <a:pt x="10214" y="12601"/>
                </a:lnTo>
                <a:lnTo>
                  <a:pt x="11389" y="12601"/>
                </a:lnTo>
                <a:lnTo>
                  <a:pt x="11389" y="14324"/>
                </a:lnTo>
                <a:lnTo>
                  <a:pt x="12361" y="14324"/>
                </a:lnTo>
                <a:lnTo>
                  <a:pt x="12361" y="13271"/>
                </a:lnTo>
                <a:lnTo>
                  <a:pt x="13450" y="13271"/>
                </a:lnTo>
                <a:lnTo>
                  <a:pt x="13450" y="11097"/>
                </a:lnTo>
                <a:lnTo>
                  <a:pt x="14449" y="11097"/>
                </a:lnTo>
                <a:close/>
                <a:moveTo>
                  <a:pt x="16262" y="9078"/>
                </a:moveTo>
                <a:lnTo>
                  <a:pt x="18262" y="9078"/>
                </a:lnTo>
                <a:lnTo>
                  <a:pt x="18262" y="10254"/>
                </a:lnTo>
                <a:lnTo>
                  <a:pt x="16262" y="10254"/>
                </a:lnTo>
                <a:close/>
                <a:moveTo>
                  <a:pt x="12562" y="8464"/>
                </a:moveTo>
                <a:lnTo>
                  <a:pt x="15392" y="8464"/>
                </a:lnTo>
                <a:lnTo>
                  <a:pt x="15392" y="9640"/>
                </a:lnTo>
                <a:lnTo>
                  <a:pt x="13738" y="9640"/>
                </a:lnTo>
                <a:lnTo>
                  <a:pt x="13738" y="10491"/>
                </a:lnTo>
                <a:lnTo>
                  <a:pt x="12563" y="10491"/>
                </a:lnTo>
                <a:lnTo>
                  <a:pt x="12563" y="9640"/>
                </a:lnTo>
                <a:lnTo>
                  <a:pt x="12562" y="9640"/>
                </a:lnTo>
                <a:close/>
                <a:moveTo>
                  <a:pt x="3353" y="8437"/>
                </a:moveTo>
                <a:lnTo>
                  <a:pt x="5575" y="8437"/>
                </a:lnTo>
                <a:lnTo>
                  <a:pt x="5575" y="9666"/>
                </a:lnTo>
                <a:lnTo>
                  <a:pt x="4528" y="9666"/>
                </a:lnTo>
                <a:lnTo>
                  <a:pt x="4528" y="11320"/>
                </a:lnTo>
                <a:lnTo>
                  <a:pt x="6772" y="11320"/>
                </a:lnTo>
                <a:lnTo>
                  <a:pt x="6772" y="12145"/>
                </a:lnTo>
                <a:lnTo>
                  <a:pt x="7988" y="12145"/>
                </a:lnTo>
                <a:lnTo>
                  <a:pt x="7988" y="13321"/>
                </a:lnTo>
                <a:lnTo>
                  <a:pt x="5597" y="13321"/>
                </a:lnTo>
                <a:lnTo>
                  <a:pt x="5597" y="12496"/>
                </a:lnTo>
                <a:lnTo>
                  <a:pt x="3371" y="12496"/>
                </a:lnTo>
                <a:lnTo>
                  <a:pt x="3371" y="11335"/>
                </a:lnTo>
                <a:lnTo>
                  <a:pt x="3353" y="11335"/>
                </a:lnTo>
                <a:close/>
                <a:moveTo>
                  <a:pt x="9505" y="7208"/>
                </a:moveTo>
                <a:lnTo>
                  <a:pt x="10680" y="7208"/>
                </a:lnTo>
                <a:lnTo>
                  <a:pt x="10680" y="8322"/>
                </a:lnTo>
                <a:lnTo>
                  <a:pt x="11705" y="8322"/>
                </a:lnTo>
                <a:lnTo>
                  <a:pt x="11705" y="9550"/>
                </a:lnTo>
                <a:lnTo>
                  <a:pt x="10530" y="9550"/>
                </a:lnTo>
                <a:lnTo>
                  <a:pt x="10530" y="8437"/>
                </a:lnTo>
                <a:lnTo>
                  <a:pt x="9566" y="8437"/>
                </a:lnTo>
                <a:lnTo>
                  <a:pt x="9566" y="10144"/>
                </a:lnTo>
                <a:lnTo>
                  <a:pt x="11530" y="10144"/>
                </a:lnTo>
                <a:lnTo>
                  <a:pt x="11530" y="11320"/>
                </a:lnTo>
                <a:lnTo>
                  <a:pt x="9581" y="11320"/>
                </a:lnTo>
                <a:lnTo>
                  <a:pt x="9581" y="12299"/>
                </a:lnTo>
                <a:lnTo>
                  <a:pt x="8406" y="12299"/>
                </a:lnTo>
                <a:lnTo>
                  <a:pt x="8406" y="11335"/>
                </a:lnTo>
                <a:lnTo>
                  <a:pt x="8391" y="11335"/>
                </a:lnTo>
                <a:lnTo>
                  <a:pt x="8391" y="11320"/>
                </a:lnTo>
                <a:lnTo>
                  <a:pt x="5606" y="11320"/>
                </a:lnTo>
                <a:lnTo>
                  <a:pt x="5606" y="10144"/>
                </a:lnTo>
                <a:lnTo>
                  <a:pt x="6486" y="10144"/>
                </a:lnTo>
                <a:lnTo>
                  <a:pt x="6486" y="9052"/>
                </a:lnTo>
                <a:lnTo>
                  <a:pt x="7832" y="9052"/>
                </a:lnTo>
                <a:lnTo>
                  <a:pt x="7832" y="10144"/>
                </a:lnTo>
                <a:lnTo>
                  <a:pt x="8391" y="10144"/>
                </a:lnTo>
                <a:lnTo>
                  <a:pt x="8391" y="8437"/>
                </a:lnTo>
                <a:lnTo>
                  <a:pt x="9505" y="8437"/>
                </a:lnTo>
                <a:close/>
                <a:moveTo>
                  <a:pt x="15242" y="4435"/>
                </a:moveTo>
                <a:lnTo>
                  <a:pt x="17200" y="4435"/>
                </a:lnTo>
                <a:lnTo>
                  <a:pt x="17200" y="6394"/>
                </a:lnTo>
                <a:lnTo>
                  <a:pt x="15242" y="6394"/>
                </a:lnTo>
                <a:close/>
                <a:moveTo>
                  <a:pt x="4813" y="4435"/>
                </a:moveTo>
                <a:lnTo>
                  <a:pt x="6772" y="4435"/>
                </a:lnTo>
                <a:lnTo>
                  <a:pt x="6772" y="6394"/>
                </a:lnTo>
                <a:lnTo>
                  <a:pt x="4813" y="6394"/>
                </a:lnTo>
                <a:close/>
                <a:moveTo>
                  <a:pt x="14637" y="3829"/>
                </a:moveTo>
                <a:lnTo>
                  <a:pt x="14637" y="7000"/>
                </a:lnTo>
                <a:lnTo>
                  <a:pt x="17805" y="7000"/>
                </a:lnTo>
                <a:lnTo>
                  <a:pt x="17805" y="3829"/>
                </a:lnTo>
                <a:close/>
                <a:moveTo>
                  <a:pt x="4208" y="3829"/>
                </a:moveTo>
                <a:lnTo>
                  <a:pt x="4208" y="7000"/>
                </a:lnTo>
                <a:lnTo>
                  <a:pt x="7376" y="7000"/>
                </a:lnTo>
                <a:lnTo>
                  <a:pt x="7376" y="3829"/>
                </a:lnTo>
                <a:close/>
                <a:moveTo>
                  <a:pt x="13768" y="2959"/>
                </a:moveTo>
                <a:lnTo>
                  <a:pt x="18675" y="2959"/>
                </a:lnTo>
                <a:lnTo>
                  <a:pt x="18675" y="7870"/>
                </a:lnTo>
                <a:lnTo>
                  <a:pt x="13768" y="7870"/>
                </a:lnTo>
                <a:close/>
                <a:moveTo>
                  <a:pt x="3339" y="2959"/>
                </a:moveTo>
                <a:lnTo>
                  <a:pt x="8246" y="2959"/>
                </a:lnTo>
                <a:lnTo>
                  <a:pt x="8246" y="7870"/>
                </a:lnTo>
                <a:lnTo>
                  <a:pt x="3339" y="7870"/>
                </a:lnTo>
                <a:close/>
                <a:moveTo>
                  <a:pt x="11360" y="2957"/>
                </a:moveTo>
                <a:lnTo>
                  <a:pt x="12419" y="2957"/>
                </a:lnTo>
                <a:lnTo>
                  <a:pt x="12419" y="4133"/>
                </a:lnTo>
                <a:lnTo>
                  <a:pt x="11360" y="4133"/>
                </a:lnTo>
                <a:close/>
                <a:moveTo>
                  <a:pt x="9526" y="2957"/>
                </a:moveTo>
                <a:lnTo>
                  <a:pt x="10701" y="2957"/>
                </a:lnTo>
                <a:lnTo>
                  <a:pt x="10701" y="5369"/>
                </a:lnTo>
                <a:lnTo>
                  <a:pt x="11530" y="5369"/>
                </a:lnTo>
                <a:lnTo>
                  <a:pt x="11530" y="5369"/>
                </a:lnTo>
                <a:lnTo>
                  <a:pt x="12705" y="5369"/>
                </a:lnTo>
                <a:lnTo>
                  <a:pt x="12705" y="8118"/>
                </a:lnTo>
                <a:lnTo>
                  <a:pt x="11530" y="8118"/>
                </a:lnTo>
                <a:lnTo>
                  <a:pt x="11530" y="6545"/>
                </a:lnTo>
                <a:lnTo>
                  <a:pt x="9504" y="6545"/>
                </a:lnTo>
                <a:lnTo>
                  <a:pt x="9504" y="5369"/>
                </a:lnTo>
                <a:lnTo>
                  <a:pt x="9526" y="5369"/>
                </a:lnTo>
                <a:close/>
                <a:moveTo>
                  <a:pt x="24" y="32"/>
                </a:moveTo>
                <a:lnTo>
                  <a:pt x="7856" y="32"/>
                </a:lnTo>
                <a:lnTo>
                  <a:pt x="7856" y="1991"/>
                </a:lnTo>
                <a:lnTo>
                  <a:pt x="1982" y="1991"/>
                </a:lnTo>
                <a:lnTo>
                  <a:pt x="1982" y="7870"/>
                </a:lnTo>
                <a:lnTo>
                  <a:pt x="24" y="7870"/>
                </a:lnTo>
                <a:lnTo>
                  <a:pt x="24" y="1991"/>
                </a:lnTo>
                <a:close/>
                <a:moveTo>
                  <a:pt x="13768" y="0"/>
                </a:moveTo>
                <a:lnTo>
                  <a:pt x="21600" y="0"/>
                </a:lnTo>
                <a:lnTo>
                  <a:pt x="21600" y="7838"/>
                </a:lnTo>
                <a:lnTo>
                  <a:pt x="19642" y="7838"/>
                </a:lnTo>
                <a:lnTo>
                  <a:pt x="19642" y="1960"/>
                </a:lnTo>
                <a:lnTo>
                  <a:pt x="13768" y="19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Freeform: Shape 49"/>
          <p:cNvSpPr/>
          <p:nvPr/>
        </p:nvSpPr>
        <p:spPr>
          <a:xfrm rot="5400000">
            <a:off x="10385290" y="3603707"/>
            <a:ext cx="455429" cy="45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9" h="20225" extrusionOk="0">
                <a:moveTo>
                  <a:pt x="1" y="14636"/>
                </a:moveTo>
                <a:cubicBezTo>
                  <a:pt x="-18" y="9801"/>
                  <a:pt x="191" y="6160"/>
                  <a:pt x="172" y="1325"/>
                </a:cubicBezTo>
                <a:cubicBezTo>
                  <a:pt x="172" y="593"/>
                  <a:pt x="795" y="0"/>
                  <a:pt x="1563" y="0"/>
                </a:cubicBezTo>
                <a:lnTo>
                  <a:pt x="3024" y="0"/>
                </a:lnTo>
                <a:cubicBezTo>
                  <a:pt x="3792" y="0"/>
                  <a:pt x="4415" y="593"/>
                  <a:pt x="4415" y="1325"/>
                </a:cubicBezTo>
                <a:cubicBezTo>
                  <a:pt x="4403" y="2464"/>
                  <a:pt x="4389" y="3443"/>
                  <a:pt x="4375" y="4316"/>
                </a:cubicBezTo>
                <a:lnTo>
                  <a:pt x="4361" y="5115"/>
                </a:lnTo>
                <a:lnTo>
                  <a:pt x="9748" y="4969"/>
                </a:lnTo>
                <a:cubicBezTo>
                  <a:pt x="11667" y="4917"/>
                  <a:pt x="13586" y="4845"/>
                  <a:pt x="15506" y="4691"/>
                </a:cubicBezTo>
                <a:cubicBezTo>
                  <a:pt x="18889" y="4063"/>
                  <a:pt x="17242" y="311"/>
                  <a:pt x="13748" y="1485"/>
                </a:cubicBezTo>
                <a:cubicBezTo>
                  <a:pt x="16765" y="-1375"/>
                  <a:pt x="21249" y="507"/>
                  <a:pt x="21198" y="3613"/>
                </a:cubicBezTo>
                <a:cubicBezTo>
                  <a:pt x="21179" y="5072"/>
                  <a:pt x="21582" y="7380"/>
                  <a:pt x="16084" y="8050"/>
                </a:cubicBezTo>
                <a:lnTo>
                  <a:pt x="4307" y="8243"/>
                </a:lnTo>
                <a:lnTo>
                  <a:pt x="4299" y="8757"/>
                </a:lnTo>
                <a:cubicBezTo>
                  <a:pt x="4290" y="9439"/>
                  <a:pt x="4285" y="10130"/>
                  <a:pt x="4284" y="10886"/>
                </a:cubicBezTo>
                <a:lnTo>
                  <a:pt x="4287" y="11691"/>
                </a:lnTo>
                <a:lnTo>
                  <a:pt x="16575" y="11691"/>
                </a:lnTo>
                <a:cubicBezTo>
                  <a:pt x="19885" y="11770"/>
                  <a:pt x="21122" y="13194"/>
                  <a:pt x="21148" y="15206"/>
                </a:cubicBezTo>
                <a:cubicBezTo>
                  <a:pt x="21191" y="16302"/>
                  <a:pt x="20302" y="17028"/>
                  <a:pt x="18564" y="16422"/>
                </a:cubicBezTo>
                <a:cubicBezTo>
                  <a:pt x="16265" y="15572"/>
                  <a:pt x="15873" y="14631"/>
                  <a:pt x="13299" y="14692"/>
                </a:cubicBezTo>
                <a:cubicBezTo>
                  <a:pt x="11181" y="14718"/>
                  <a:pt x="9469" y="14747"/>
                  <a:pt x="6897" y="14792"/>
                </a:cubicBezTo>
                <a:lnTo>
                  <a:pt x="4347" y="14836"/>
                </a:lnTo>
                <a:lnTo>
                  <a:pt x="4403" y="15519"/>
                </a:lnTo>
                <a:cubicBezTo>
                  <a:pt x="4892" y="18086"/>
                  <a:pt x="7073" y="20206"/>
                  <a:pt x="6181" y="20225"/>
                </a:cubicBezTo>
                <a:cubicBezTo>
                  <a:pt x="3703" y="19664"/>
                  <a:pt x="29" y="17856"/>
                  <a:pt x="1" y="1463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Frame 1"/>
          <p:cNvSpPr/>
          <p:nvPr/>
        </p:nvSpPr>
        <p:spPr>
          <a:xfrm>
            <a:off x="9493570" y="1878930"/>
            <a:ext cx="474353" cy="640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56" y="17613"/>
                </a:moveTo>
                <a:cubicBezTo>
                  <a:pt x="9885" y="17613"/>
                  <a:pt x="9423" y="17942"/>
                  <a:pt x="9423" y="18349"/>
                </a:cubicBezTo>
                <a:cubicBezTo>
                  <a:pt x="9423" y="18755"/>
                  <a:pt x="9885" y="19085"/>
                  <a:pt x="10456" y="19085"/>
                </a:cubicBezTo>
                <a:cubicBezTo>
                  <a:pt x="11026" y="19085"/>
                  <a:pt x="11489" y="18755"/>
                  <a:pt x="11489" y="18349"/>
                </a:cubicBezTo>
                <a:cubicBezTo>
                  <a:pt x="11489" y="17942"/>
                  <a:pt x="11026" y="17613"/>
                  <a:pt x="10456" y="17613"/>
                </a:cubicBezTo>
                <a:close/>
                <a:moveTo>
                  <a:pt x="12999" y="17367"/>
                </a:moveTo>
                <a:cubicBezTo>
                  <a:pt x="12809" y="17367"/>
                  <a:pt x="12654" y="17477"/>
                  <a:pt x="12654" y="17613"/>
                </a:cubicBezTo>
                <a:cubicBezTo>
                  <a:pt x="12654" y="17748"/>
                  <a:pt x="12809" y="17858"/>
                  <a:pt x="12999" y="17858"/>
                </a:cubicBezTo>
                <a:cubicBezTo>
                  <a:pt x="13189" y="17858"/>
                  <a:pt x="13343" y="17748"/>
                  <a:pt x="13343" y="17613"/>
                </a:cubicBezTo>
                <a:cubicBezTo>
                  <a:pt x="13343" y="17477"/>
                  <a:pt x="13189" y="17367"/>
                  <a:pt x="12999" y="17367"/>
                </a:cubicBezTo>
                <a:close/>
                <a:moveTo>
                  <a:pt x="11489" y="15428"/>
                </a:moveTo>
                <a:cubicBezTo>
                  <a:pt x="11108" y="15428"/>
                  <a:pt x="10800" y="15648"/>
                  <a:pt x="10800" y="15919"/>
                </a:cubicBezTo>
                <a:cubicBezTo>
                  <a:pt x="10800" y="16190"/>
                  <a:pt x="11108" y="16409"/>
                  <a:pt x="11489" y="16409"/>
                </a:cubicBezTo>
                <a:cubicBezTo>
                  <a:pt x="11869" y="16409"/>
                  <a:pt x="12177" y="16190"/>
                  <a:pt x="12177" y="15919"/>
                </a:cubicBezTo>
                <a:cubicBezTo>
                  <a:pt x="12177" y="15648"/>
                  <a:pt x="11869" y="15428"/>
                  <a:pt x="11489" y="15428"/>
                </a:cubicBezTo>
                <a:close/>
                <a:moveTo>
                  <a:pt x="2467" y="13155"/>
                </a:moveTo>
                <a:lnTo>
                  <a:pt x="9671" y="13155"/>
                </a:lnTo>
                <a:lnTo>
                  <a:pt x="5221" y="18852"/>
                </a:lnTo>
                <a:lnTo>
                  <a:pt x="6877" y="18852"/>
                </a:lnTo>
                <a:lnTo>
                  <a:pt x="11326" y="13155"/>
                </a:lnTo>
                <a:lnTo>
                  <a:pt x="15137" y="13155"/>
                </a:lnTo>
                <a:lnTo>
                  <a:pt x="15137" y="19778"/>
                </a:lnTo>
                <a:lnTo>
                  <a:pt x="2467" y="19778"/>
                </a:lnTo>
                <a:close/>
                <a:moveTo>
                  <a:pt x="2467" y="11740"/>
                </a:moveTo>
                <a:lnTo>
                  <a:pt x="5221" y="11740"/>
                </a:lnTo>
                <a:lnTo>
                  <a:pt x="5221" y="12328"/>
                </a:lnTo>
                <a:lnTo>
                  <a:pt x="2467" y="12328"/>
                </a:lnTo>
                <a:close/>
                <a:moveTo>
                  <a:pt x="2467" y="10196"/>
                </a:moveTo>
                <a:lnTo>
                  <a:pt x="6323" y="10196"/>
                </a:lnTo>
                <a:lnTo>
                  <a:pt x="6323" y="10785"/>
                </a:lnTo>
                <a:lnTo>
                  <a:pt x="2467" y="10785"/>
                </a:lnTo>
                <a:close/>
                <a:moveTo>
                  <a:pt x="2467" y="8653"/>
                </a:moveTo>
                <a:lnTo>
                  <a:pt x="5221" y="8653"/>
                </a:lnTo>
                <a:lnTo>
                  <a:pt x="5221" y="9242"/>
                </a:lnTo>
                <a:lnTo>
                  <a:pt x="2467" y="9242"/>
                </a:lnTo>
                <a:close/>
                <a:moveTo>
                  <a:pt x="2467" y="7110"/>
                </a:moveTo>
                <a:lnTo>
                  <a:pt x="6323" y="7110"/>
                </a:lnTo>
                <a:lnTo>
                  <a:pt x="6323" y="7699"/>
                </a:lnTo>
                <a:lnTo>
                  <a:pt x="2467" y="7699"/>
                </a:lnTo>
                <a:close/>
                <a:moveTo>
                  <a:pt x="13262" y="5664"/>
                </a:moveTo>
                <a:lnTo>
                  <a:pt x="13276" y="5681"/>
                </a:lnTo>
                <a:lnTo>
                  <a:pt x="1347" y="5681"/>
                </a:lnTo>
                <a:lnTo>
                  <a:pt x="1347" y="20640"/>
                </a:lnTo>
                <a:lnTo>
                  <a:pt x="16281" y="20640"/>
                </a:lnTo>
                <a:lnTo>
                  <a:pt x="16281" y="9389"/>
                </a:lnTo>
                <a:lnTo>
                  <a:pt x="16307" y="9423"/>
                </a:lnTo>
                <a:lnTo>
                  <a:pt x="19332" y="5673"/>
                </a:lnTo>
                <a:lnTo>
                  <a:pt x="17172" y="5670"/>
                </a:lnTo>
                <a:lnTo>
                  <a:pt x="11326" y="13155"/>
                </a:lnTo>
                <a:lnTo>
                  <a:pt x="9671" y="13155"/>
                </a:lnTo>
                <a:lnTo>
                  <a:pt x="15518" y="5667"/>
                </a:lnTo>
                <a:close/>
                <a:moveTo>
                  <a:pt x="19944" y="0"/>
                </a:moveTo>
                <a:lnTo>
                  <a:pt x="21600" y="0"/>
                </a:lnTo>
                <a:lnTo>
                  <a:pt x="17917" y="4717"/>
                </a:lnTo>
                <a:lnTo>
                  <a:pt x="21600" y="4722"/>
                </a:lnTo>
                <a:lnTo>
                  <a:pt x="17627" y="9648"/>
                </a:lnTo>
                <a:lnTo>
                  <a:pt x="17627" y="21600"/>
                </a:lnTo>
                <a:lnTo>
                  <a:pt x="0" y="21600"/>
                </a:lnTo>
                <a:lnTo>
                  <a:pt x="0" y="4721"/>
                </a:lnTo>
                <a:lnTo>
                  <a:pt x="13522" y="4721"/>
                </a:lnTo>
                <a:lnTo>
                  <a:pt x="13514" y="4710"/>
                </a:lnTo>
                <a:lnTo>
                  <a:pt x="16263" y="47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그룹 1"/>
          <p:cNvGrpSpPr/>
          <p:nvPr/>
        </p:nvGrpSpPr>
        <p:grpSpPr>
          <a:xfrm>
            <a:off x="8914193" y="1702662"/>
            <a:ext cx="2307769" cy="2309829"/>
            <a:chOff x="0" y="0"/>
            <a:chExt cx="2307768" cy="2309828"/>
          </a:xfrm>
        </p:grpSpPr>
        <p:sp>
          <p:nvSpPr>
            <p:cNvPr id="274" name="Oval 9"/>
            <p:cNvSpPr/>
            <p:nvPr/>
          </p:nvSpPr>
          <p:spPr>
            <a:xfrm>
              <a:off x="-1" y="-1"/>
              <a:ext cx="2307770" cy="2309830"/>
            </a:xfrm>
            <a:prstGeom prst="ellipse">
              <a:avLst/>
            </a:prstGeom>
            <a:noFill/>
            <a:ln w="15875" cap="flat">
              <a:solidFill>
                <a:srgbClr val="32B5D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5" name="Oval 11"/>
            <p:cNvSpPr/>
            <p:nvPr/>
          </p:nvSpPr>
          <p:spPr>
            <a:xfrm>
              <a:off x="1941780" y="337439"/>
              <a:ext cx="233419" cy="233629"/>
            </a:xfrm>
            <a:prstGeom prst="ellipse">
              <a:avLst/>
            </a:prstGeom>
            <a:solidFill>
              <a:srgbClr val="32B5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79" name="그룹 4"/>
          <p:cNvGrpSpPr/>
          <p:nvPr/>
        </p:nvGrpSpPr>
        <p:grpSpPr>
          <a:xfrm>
            <a:off x="925988" y="1702662"/>
            <a:ext cx="2307770" cy="2309829"/>
            <a:chOff x="0" y="0"/>
            <a:chExt cx="2307768" cy="2309828"/>
          </a:xfrm>
        </p:grpSpPr>
        <p:sp>
          <p:nvSpPr>
            <p:cNvPr id="277" name="Oval 13"/>
            <p:cNvSpPr/>
            <p:nvPr/>
          </p:nvSpPr>
          <p:spPr>
            <a:xfrm>
              <a:off x="-1" y="-1"/>
              <a:ext cx="2307770" cy="2309830"/>
            </a:xfrm>
            <a:prstGeom prst="ellipse">
              <a:avLst/>
            </a:prstGeom>
            <a:noFill/>
            <a:ln w="15875" cap="flat">
              <a:solidFill>
                <a:srgbClr val="ED7D1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8" name="Oval 14"/>
            <p:cNvSpPr/>
            <p:nvPr/>
          </p:nvSpPr>
          <p:spPr>
            <a:xfrm>
              <a:off x="1941780" y="337439"/>
              <a:ext cx="233419" cy="233629"/>
            </a:xfrm>
            <a:prstGeom prst="ellipse">
              <a:avLst/>
            </a:prstGeom>
            <a:solidFill>
              <a:srgbClr val="ED7D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82" name="그룹 3"/>
          <p:cNvGrpSpPr/>
          <p:nvPr/>
        </p:nvGrpSpPr>
        <p:grpSpPr>
          <a:xfrm>
            <a:off x="4920091" y="1702662"/>
            <a:ext cx="2307769" cy="2309829"/>
            <a:chOff x="0" y="0"/>
            <a:chExt cx="2307768" cy="2309828"/>
          </a:xfrm>
        </p:grpSpPr>
        <p:sp>
          <p:nvSpPr>
            <p:cNvPr id="280" name="Oval 16"/>
            <p:cNvSpPr/>
            <p:nvPr/>
          </p:nvSpPr>
          <p:spPr>
            <a:xfrm>
              <a:off x="-1" y="-1"/>
              <a:ext cx="2307770" cy="2309830"/>
            </a:xfrm>
            <a:prstGeom prst="ellipse">
              <a:avLst/>
            </a:prstGeom>
            <a:noFill/>
            <a:ln w="15875" cap="flat">
              <a:solidFill>
                <a:srgbClr val="B44B9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1" name="Oval 17"/>
            <p:cNvSpPr/>
            <p:nvPr/>
          </p:nvSpPr>
          <p:spPr>
            <a:xfrm>
              <a:off x="1941780" y="337439"/>
              <a:ext cx="233419" cy="233629"/>
            </a:xfrm>
            <a:prstGeom prst="ellipse">
              <a:avLst/>
            </a:prstGeom>
            <a:solidFill>
              <a:srgbClr val="B44B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8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96181" y="1873774"/>
            <a:ext cx="1967388" cy="19676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90283" y="1873774"/>
            <a:ext cx="1967387" cy="19676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084387" y="1873774"/>
            <a:ext cx="1967387" cy="19676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6" name="Straight Connector 2"/>
          <p:cNvSpPr/>
          <p:nvPr/>
        </p:nvSpPr>
        <p:spPr>
          <a:xfrm>
            <a:off x="848278" y="4911997"/>
            <a:ext cx="2463193" cy="1"/>
          </a:xfrm>
          <a:prstGeom prst="line">
            <a:avLst/>
          </a:prstGeom>
          <a:ln w="6350">
            <a:solidFill>
              <a:srgbClr val="BFBFBF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Straight Connector 31"/>
          <p:cNvSpPr/>
          <p:nvPr/>
        </p:nvSpPr>
        <p:spPr>
          <a:xfrm>
            <a:off x="4842381" y="4911997"/>
            <a:ext cx="2463192" cy="1"/>
          </a:xfrm>
          <a:prstGeom prst="line">
            <a:avLst/>
          </a:prstGeom>
          <a:ln w="6350">
            <a:solidFill>
              <a:srgbClr val="BFBFBF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8" name="Straight Connector 40"/>
          <p:cNvSpPr/>
          <p:nvPr/>
        </p:nvSpPr>
        <p:spPr>
          <a:xfrm>
            <a:off x="8836483" y="4911997"/>
            <a:ext cx="2463192" cy="1"/>
          </a:xfrm>
          <a:prstGeom prst="line">
            <a:avLst/>
          </a:prstGeom>
          <a:ln w="6350">
            <a:solidFill>
              <a:srgbClr val="BFBFBF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0" name="TextBox 21"/>
          <p:cNvSpPr txBox="1"/>
          <p:nvPr/>
        </p:nvSpPr>
        <p:spPr>
          <a:xfrm>
            <a:off x="0" y="6532027"/>
            <a:ext cx="12192000" cy="313393"/>
          </a:xfrm>
          <a:prstGeom prst="rect">
            <a:avLst/>
          </a:prstGeom>
          <a:gradFill>
            <a:gsLst>
              <a:gs pos="0">
                <a:srgbClr val="E61358"/>
              </a:gs>
              <a:gs pos="13000">
                <a:srgbClr val="E61358"/>
              </a:gs>
              <a:gs pos="18000">
                <a:srgbClr val="ED7D1F"/>
              </a:gs>
              <a:gs pos="37000">
                <a:srgbClr val="ED7D1F"/>
              </a:gs>
              <a:gs pos="42000">
                <a:srgbClr val="A0C82F"/>
              </a:gs>
              <a:gs pos="62000">
                <a:srgbClr val="A0C82F"/>
              </a:gs>
              <a:gs pos="67000">
                <a:srgbClr val="32B5D3"/>
              </a:gs>
              <a:gs pos="72000">
                <a:srgbClr val="32B5D3"/>
              </a:gs>
              <a:gs pos="77000">
                <a:srgbClr val="B44B97"/>
              </a:gs>
              <a:gs pos="98980">
                <a:srgbClr val="B44B97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just">
              <a:defRPr sz="1600" spc="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Science Technology Engineering Arts Mathematics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2"/>
          <p:cNvGrpSpPr/>
          <p:nvPr/>
        </p:nvGrpSpPr>
        <p:grpSpPr>
          <a:xfrm>
            <a:off x="599806" y="1349502"/>
            <a:ext cx="4011434" cy="4907289"/>
            <a:chOff x="0" y="0"/>
            <a:chExt cx="4011433" cy="4907287"/>
          </a:xfrm>
        </p:grpSpPr>
        <p:sp>
          <p:nvSpPr>
            <p:cNvPr id="298" name="Freeform: Shape 3"/>
            <p:cNvSpPr/>
            <p:nvPr/>
          </p:nvSpPr>
          <p:spPr>
            <a:xfrm flipH="1">
              <a:off x="1278845" y="4060245"/>
              <a:ext cx="1879345" cy="84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4" h="21600" extrusionOk="0">
                  <a:moveTo>
                    <a:pt x="11017" y="0"/>
                  </a:moveTo>
                  <a:cubicBezTo>
                    <a:pt x="11326" y="4679"/>
                    <a:pt x="11540" y="7400"/>
                    <a:pt x="11421" y="10120"/>
                  </a:cubicBezTo>
                  <a:cubicBezTo>
                    <a:pt x="11397" y="10827"/>
                    <a:pt x="11326" y="11480"/>
                    <a:pt x="11112" y="12405"/>
                  </a:cubicBezTo>
                  <a:cubicBezTo>
                    <a:pt x="10636" y="14527"/>
                    <a:pt x="9304" y="14908"/>
                    <a:pt x="8614" y="14962"/>
                  </a:cubicBezTo>
                  <a:cubicBezTo>
                    <a:pt x="6235" y="15071"/>
                    <a:pt x="1406" y="15724"/>
                    <a:pt x="574" y="15778"/>
                  </a:cubicBezTo>
                  <a:cubicBezTo>
                    <a:pt x="478" y="15778"/>
                    <a:pt x="-45" y="15778"/>
                    <a:pt x="3" y="15887"/>
                  </a:cubicBezTo>
                  <a:cubicBezTo>
                    <a:pt x="26" y="15942"/>
                    <a:pt x="145" y="16322"/>
                    <a:pt x="145" y="16322"/>
                  </a:cubicBezTo>
                  <a:cubicBezTo>
                    <a:pt x="431" y="17193"/>
                    <a:pt x="9351" y="20947"/>
                    <a:pt x="10803" y="21546"/>
                  </a:cubicBezTo>
                  <a:cubicBezTo>
                    <a:pt x="10945" y="21600"/>
                    <a:pt x="11064" y="21600"/>
                    <a:pt x="11207" y="21600"/>
                  </a:cubicBezTo>
                  <a:cubicBezTo>
                    <a:pt x="12515" y="21382"/>
                    <a:pt x="19676" y="19913"/>
                    <a:pt x="20532" y="17955"/>
                  </a:cubicBezTo>
                  <a:cubicBezTo>
                    <a:pt x="21555" y="15561"/>
                    <a:pt x="20485" y="7726"/>
                    <a:pt x="19747" y="2612"/>
                  </a:cubicBezTo>
                  <a:cubicBezTo>
                    <a:pt x="20056" y="2013"/>
                    <a:pt x="15679" y="816"/>
                    <a:pt x="11017" y="0"/>
                  </a:cubicBezTo>
                  <a:close/>
                </a:path>
              </a:pathLst>
            </a:custGeom>
            <a:solidFill>
              <a:srgbClr val="B3B3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9" name="Freeform: Shape 4"/>
            <p:cNvSpPr/>
            <p:nvPr/>
          </p:nvSpPr>
          <p:spPr>
            <a:xfrm flipH="1">
              <a:off x="1316053" y="4060245"/>
              <a:ext cx="1843352" cy="8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5" h="21600" extrusionOk="0">
                  <a:moveTo>
                    <a:pt x="10379" y="0"/>
                  </a:moveTo>
                  <a:cubicBezTo>
                    <a:pt x="10678" y="4657"/>
                    <a:pt x="10885" y="7350"/>
                    <a:pt x="10770" y="10099"/>
                  </a:cubicBezTo>
                  <a:cubicBezTo>
                    <a:pt x="10747" y="10828"/>
                    <a:pt x="10678" y="11445"/>
                    <a:pt x="10471" y="12399"/>
                  </a:cubicBezTo>
                  <a:cubicBezTo>
                    <a:pt x="10010" y="14475"/>
                    <a:pt x="8721" y="14924"/>
                    <a:pt x="8099" y="14924"/>
                  </a:cubicBezTo>
                  <a:cubicBezTo>
                    <a:pt x="6349" y="15036"/>
                    <a:pt x="868" y="15765"/>
                    <a:pt x="108" y="16158"/>
                  </a:cubicBezTo>
                  <a:cubicBezTo>
                    <a:pt x="-1135" y="16831"/>
                    <a:pt x="8721" y="20927"/>
                    <a:pt x="10195" y="21544"/>
                  </a:cubicBezTo>
                  <a:cubicBezTo>
                    <a:pt x="10310" y="21600"/>
                    <a:pt x="10448" y="21600"/>
                    <a:pt x="10563" y="21600"/>
                  </a:cubicBezTo>
                  <a:cubicBezTo>
                    <a:pt x="11784" y="21376"/>
                    <a:pt x="18669" y="19973"/>
                    <a:pt x="19498" y="17953"/>
                  </a:cubicBezTo>
                  <a:cubicBezTo>
                    <a:pt x="20465" y="15597"/>
                    <a:pt x="19452" y="7798"/>
                    <a:pt x="18738" y="2693"/>
                  </a:cubicBezTo>
                  <a:cubicBezTo>
                    <a:pt x="19014" y="2020"/>
                    <a:pt x="14823" y="785"/>
                    <a:pt x="10379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0" name="Freeform: Shape 5"/>
            <p:cNvSpPr/>
            <p:nvPr/>
          </p:nvSpPr>
          <p:spPr>
            <a:xfrm flipH="1">
              <a:off x="0" y="0"/>
              <a:ext cx="4009498" cy="426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475" extrusionOk="0">
                  <a:moveTo>
                    <a:pt x="19308" y="21471"/>
                  </a:moveTo>
                  <a:lnTo>
                    <a:pt x="564" y="19496"/>
                  </a:lnTo>
                  <a:cubicBezTo>
                    <a:pt x="231" y="19463"/>
                    <a:pt x="-21" y="19184"/>
                    <a:pt x="2" y="18873"/>
                  </a:cubicBezTo>
                  <a:lnTo>
                    <a:pt x="713" y="5883"/>
                  </a:lnTo>
                  <a:cubicBezTo>
                    <a:pt x="736" y="5089"/>
                    <a:pt x="931" y="4863"/>
                    <a:pt x="1206" y="4799"/>
                  </a:cubicBezTo>
                  <a:lnTo>
                    <a:pt x="20742" y="21"/>
                  </a:lnTo>
                  <a:cubicBezTo>
                    <a:pt x="21166" y="-86"/>
                    <a:pt x="21579" y="225"/>
                    <a:pt x="21556" y="633"/>
                  </a:cubicBezTo>
                  <a:lnTo>
                    <a:pt x="20283" y="20709"/>
                  </a:lnTo>
                  <a:cubicBezTo>
                    <a:pt x="20237" y="21170"/>
                    <a:pt x="19801" y="21514"/>
                    <a:pt x="19308" y="21471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1" name="Freeform: Shape 6"/>
            <p:cNvSpPr/>
            <p:nvPr/>
          </p:nvSpPr>
          <p:spPr>
            <a:xfrm flipH="1">
              <a:off x="40335" y="0"/>
              <a:ext cx="3953957" cy="3712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01" extrusionOk="0">
                  <a:moveTo>
                    <a:pt x="20425" y="21501"/>
                  </a:moveTo>
                  <a:lnTo>
                    <a:pt x="0" y="20043"/>
                  </a:lnTo>
                  <a:lnTo>
                    <a:pt x="628" y="6166"/>
                  </a:lnTo>
                  <a:cubicBezTo>
                    <a:pt x="640" y="5869"/>
                    <a:pt x="838" y="5610"/>
                    <a:pt x="1117" y="5523"/>
                  </a:cubicBezTo>
                  <a:lnTo>
                    <a:pt x="20750" y="25"/>
                  </a:lnTo>
                  <a:cubicBezTo>
                    <a:pt x="21181" y="-99"/>
                    <a:pt x="21600" y="259"/>
                    <a:pt x="21565" y="729"/>
                  </a:cubicBezTo>
                  <a:lnTo>
                    <a:pt x="20425" y="21501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2" name="Freeform: Shape 7"/>
            <p:cNvSpPr/>
            <p:nvPr/>
          </p:nvSpPr>
          <p:spPr>
            <a:xfrm flipH="1">
              <a:off x="262602" y="277352"/>
              <a:ext cx="3631409" cy="315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20" y="21600"/>
                  </a:moveTo>
                  <a:lnTo>
                    <a:pt x="0" y="20695"/>
                  </a:lnTo>
                  <a:lnTo>
                    <a:pt x="673" y="5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3" name="Freeform: Shape 8"/>
            <p:cNvSpPr/>
            <p:nvPr/>
          </p:nvSpPr>
          <p:spPr>
            <a:xfrm flipH="1">
              <a:off x="249801" y="3469233"/>
              <a:ext cx="3761633" cy="799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44" extrusionOk="0">
                  <a:moveTo>
                    <a:pt x="86" y="0"/>
                  </a:moveTo>
                  <a:lnTo>
                    <a:pt x="0" y="7580"/>
                  </a:lnTo>
                  <a:cubicBezTo>
                    <a:pt x="-12" y="9233"/>
                    <a:pt x="245" y="10715"/>
                    <a:pt x="600" y="10885"/>
                  </a:cubicBezTo>
                  <a:lnTo>
                    <a:pt x="20449" y="21315"/>
                  </a:lnTo>
                  <a:cubicBezTo>
                    <a:pt x="20964" y="21600"/>
                    <a:pt x="21429" y="19776"/>
                    <a:pt x="21453" y="17326"/>
                  </a:cubicBezTo>
                  <a:lnTo>
                    <a:pt x="21588" y="626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B3B3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4" name="Freeform: Shape 9"/>
            <p:cNvSpPr/>
            <p:nvPr/>
          </p:nvSpPr>
          <p:spPr>
            <a:xfrm flipH="1">
              <a:off x="250942" y="275530"/>
              <a:ext cx="2591594" cy="316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93" y="1951"/>
                  </a:moveTo>
                  <a:lnTo>
                    <a:pt x="21600" y="0"/>
                  </a:lnTo>
                  <a:lnTo>
                    <a:pt x="19967" y="21600"/>
                  </a:lnTo>
                  <a:lnTo>
                    <a:pt x="0" y="20881"/>
                  </a:lnTo>
                  <a:lnTo>
                    <a:pt x="11093" y="1951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59406" y="1640713"/>
            <a:ext cx="3631410" cy="31577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grpSp>
        <p:nvGrpSpPr>
          <p:cNvPr id="313" name="Group 11"/>
          <p:cNvGrpSpPr/>
          <p:nvPr/>
        </p:nvGrpSpPr>
        <p:grpSpPr>
          <a:xfrm>
            <a:off x="5427360" y="1143268"/>
            <a:ext cx="1337279" cy="220480"/>
            <a:chOff x="0" y="0"/>
            <a:chExt cx="1337277" cy="220479"/>
          </a:xfrm>
        </p:grpSpPr>
        <p:sp>
          <p:nvSpPr>
            <p:cNvPr id="308" name="Rectangle 12"/>
            <p:cNvSpPr/>
            <p:nvPr/>
          </p:nvSpPr>
          <p:spPr>
            <a:xfrm rot="10800000" flipH="1">
              <a:off x="0" y="0"/>
              <a:ext cx="220478" cy="220479"/>
            </a:xfrm>
            <a:prstGeom prst="rect">
              <a:avLst/>
            </a:prstGeom>
            <a:solidFill>
              <a:srgbClr val="E6135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9" name="Rectangle 14"/>
            <p:cNvSpPr/>
            <p:nvPr/>
          </p:nvSpPr>
          <p:spPr>
            <a:xfrm rot="10800000" flipH="1">
              <a:off x="279200" y="0"/>
              <a:ext cx="220479" cy="220479"/>
            </a:xfrm>
            <a:prstGeom prst="rect">
              <a:avLst/>
            </a:prstGeom>
            <a:solidFill>
              <a:srgbClr val="ED7D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0" name="Rectangle 15"/>
            <p:cNvSpPr/>
            <p:nvPr/>
          </p:nvSpPr>
          <p:spPr>
            <a:xfrm rot="10800000" flipH="1">
              <a:off x="558399" y="0"/>
              <a:ext cx="220479" cy="220479"/>
            </a:xfrm>
            <a:prstGeom prst="rect">
              <a:avLst/>
            </a:prstGeom>
            <a:solidFill>
              <a:srgbClr val="A0C8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1" name="Rectangle 16"/>
            <p:cNvSpPr/>
            <p:nvPr/>
          </p:nvSpPr>
          <p:spPr>
            <a:xfrm rot="10800000" flipH="1">
              <a:off x="837600" y="0"/>
              <a:ext cx="220479" cy="220479"/>
            </a:xfrm>
            <a:prstGeom prst="rect">
              <a:avLst/>
            </a:prstGeom>
            <a:solidFill>
              <a:srgbClr val="32B5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2" name="Rectangle 17"/>
            <p:cNvSpPr/>
            <p:nvPr/>
          </p:nvSpPr>
          <p:spPr>
            <a:xfrm rot="10800000" flipH="1">
              <a:off x="1116799" y="0"/>
              <a:ext cx="220479" cy="220479"/>
            </a:xfrm>
            <a:prstGeom prst="rect">
              <a:avLst/>
            </a:prstGeom>
            <a:solidFill>
              <a:srgbClr val="B44B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 2"/>
          <p:cNvSpPr/>
          <p:nvPr/>
        </p:nvSpPr>
        <p:spPr>
          <a:xfrm>
            <a:off x="0" y="3254185"/>
            <a:ext cx="12192000" cy="1296145"/>
          </a:xfrm>
          <a:prstGeom prst="rect">
            <a:avLst/>
          </a:prstGeom>
          <a:solidFill>
            <a:srgbClr val="435E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27" name="Group 8"/>
          <p:cNvGrpSpPr/>
          <p:nvPr/>
        </p:nvGrpSpPr>
        <p:grpSpPr>
          <a:xfrm>
            <a:off x="741800" y="1570966"/>
            <a:ext cx="2520001" cy="4680001"/>
            <a:chOff x="0" y="0"/>
            <a:chExt cx="2520000" cy="4679999"/>
          </a:xfrm>
        </p:grpSpPr>
        <p:sp>
          <p:nvSpPr>
            <p:cNvPr id="322" name="Rounded Rectangle 3"/>
            <p:cNvSpPr/>
            <p:nvPr/>
          </p:nvSpPr>
          <p:spPr>
            <a:xfrm>
              <a:off x="0" y="0"/>
              <a:ext cx="2520001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3" name="Rectangle 5"/>
            <p:cNvSpPr/>
            <p:nvPr/>
          </p:nvSpPr>
          <p:spPr>
            <a:xfrm>
              <a:off x="1151988" y="231280"/>
              <a:ext cx="216025" cy="34351"/>
            </a:xfrm>
            <a:prstGeom prst="rect">
              <a:avLst/>
            </a:prstGeom>
            <a:solidFill>
              <a:srgbClr val="B0B0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326" name="Group 1"/>
            <p:cNvGrpSpPr/>
            <p:nvPr/>
          </p:nvGrpSpPr>
          <p:grpSpPr>
            <a:xfrm>
              <a:off x="1103708" y="4263324"/>
              <a:ext cx="312585" cy="312585"/>
              <a:chOff x="0" y="0"/>
              <a:chExt cx="312583" cy="312583"/>
            </a:xfrm>
          </p:grpSpPr>
          <p:sp>
            <p:nvSpPr>
              <p:cNvPr id="324" name="Oval 4"/>
              <p:cNvSpPr/>
              <p:nvPr/>
            </p:nvSpPr>
            <p:spPr>
              <a:xfrm>
                <a:off x="0" y="0"/>
                <a:ext cx="312584" cy="312584"/>
              </a:xfrm>
              <a:prstGeom prst="ellipse">
                <a:avLst/>
              </a:prstGeom>
              <a:gradFill flip="none" rotWithShape="1"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808080"/>
                  </a:gs>
                  <a:gs pos="100000">
                    <a:srgbClr val="BFBFBF"/>
                  </a:gs>
                </a:gsLst>
                <a:lin ang="10800000" scaled="0"/>
              </a:gradFill>
              <a:ln w="3175" cap="flat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5" name="Rounded Rectangle 7"/>
              <p:cNvSpPr/>
              <p:nvPr/>
            </p:nvSpPr>
            <p:spPr>
              <a:xfrm>
                <a:off x="84805" y="84283"/>
                <a:ext cx="142970" cy="144017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6350" cap="flat">
                <a:solidFill>
                  <a:srgbClr val="B0B0B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32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21679" y="1930402"/>
            <a:ext cx="2160242" cy="374441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35" name="Group 28"/>
          <p:cNvGrpSpPr/>
          <p:nvPr/>
        </p:nvGrpSpPr>
        <p:grpSpPr>
          <a:xfrm>
            <a:off x="5427360" y="1143268"/>
            <a:ext cx="1337279" cy="220480"/>
            <a:chOff x="0" y="0"/>
            <a:chExt cx="1337277" cy="220479"/>
          </a:xfrm>
        </p:grpSpPr>
        <p:sp>
          <p:nvSpPr>
            <p:cNvPr id="330" name="Rectangle 29"/>
            <p:cNvSpPr/>
            <p:nvPr/>
          </p:nvSpPr>
          <p:spPr>
            <a:xfrm rot="10800000" flipH="1">
              <a:off x="0" y="0"/>
              <a:ext cx="220478" cy="220479"/>
            </a:xfrm>
            <a:prstGeom prst="rect">
              <a:avLst/>
            </a:prstGeom>
            <a:solidFill>
              <a:srgbClr val="E6135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1" name="Rectangle 30"/>
            <p:cNvSpPr/>
            <p:nvPr/>
          </p:nvSpPr>
          <p:spPr>
            <a:xfrm rot="10800000" flipH="1">
              <a:off x="279200" y="0"/>
              <a:ext cx="220479" cy="220479"/>
            </a:xfrm>
            <a:prstGeom prst="rect">
              <a:avLst/>
            </a:prstGeom>
            <a:solidFill>
              <a:srgbClr val="ED7D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2" name="Rectangle 31"/>
            <p:cNvSpPr/>
            <p:nvPr/>
          </p:nvSpPr>
          <p:spPr>
            <a:xfrm rot="10800000" flipH="1">
              <a:off x="558399" y="0"/>
              <a:ext cx="220479" cy="220479"/>
            </a:xfrm>
            <a:prstGeom prst="rect">
              <a:avLst/>
            </a:prstGeom>
            <a:solidFill>
              <a:srgbClr val="A0C8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3" name="Rectangle 32"/>
            <p:cNvSpPr/>
            <p:nvPr/>
          </p:nvSpPr>
          <p:spPr>
            <a:xfrm rot="10800000" flipH="1">
              <a:off x="837600" y="0"/>
              <a:ext cx="220479" cy="220479"/>
            </a:xfrm>
            <a:prstGeom prst="rect">
              <a:avLst/>
            </a:prstGeom>
            <a:solidFill>
              <a:srgbClr val="32B5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4" name="Rectangle 33"/>
            <p:cNvSpPr/>
            <p:nvPr/>
          </p:nvSpPr>
          <p:spPr>
            <a:xfrm rot="10800000" flipH="1">
              <a:off x="1116799" y="0"/>
              <a:ext cx="220479" cy="220479"/>
            </a:xfrm>
            <a:prstGeom prst="rect">
              <a:avLst/>
            </a:prstGeom>
            <a:solidFill>
              <a:srgbClr val="B44B9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65C32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533400" y="5084483"/>
            <a:ext cx="11125200" cy="914401"/>
          </a:xfrm>
          <a:prstGeom prst="rect">
            <a:avLst/>
          </a:prstGeom>
        </p:spPr>
        <p:txBody>
          <a:bodyPr/>
          <a:lstStyle>
            <a:lvl1pPr algn="ctr">
              <a:defRPr sz="4400" spc="-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sz="half" idx="14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" name="Picture Placeholder 2"/>
          <p:cNvSpPr>
            <a:spLocks noGrp="1"/>
          </p:cNvSpPr>
          <p:nvPr>
            <p:ph type="pic" sz="half" idx="15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3400" y="6043122"/>
            <a:ext cx="11125200" cy="5715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1pPr>
            <a:lvl2pPr marL="0" indent="45720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2pPr>
            <a:lvl3pPr marL="0" indent="91440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3pPr>
            <a:lvl4pPr marL="0" indent="137160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4pPr>
            <a:lvl5pPr marL="0" indent="182880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직사각형 2"/>
          <p:cNvSpPr/>
          <p:nvPr/>
        </p:nvSpPr>
        <p:spPr>
          <a:xfrm>
            <a:off x="673240" y="1141826"/>
            <a:ext cx="10862269" cy="5054324"/>
          </a:xfrm>
          <a:prstGeom prst="rect">
            <a:avLst/>
          </a:prstGeom>
          <a:solidFill>
            <a:srgbClr val="ED7D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4" name="그림 개체 틀 5"/>
          <p:cNvSpPr>
            <a:spLocks noGrp="1"/>
          </p:cNvSpPr>
          <p:nvPr>
            <p:ph type="pic" sz="half" idx="13"/>
          </p:nvPr>
        </p:nvSpPr>
        <p:spPr>
          <a:xfrm>
            <a:off x="6229977" y="653142"/>
            <a:ext cx="4824558" cy="50543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직사각형 21"/>
          <p:cNvSpPr/>
          <p:nvPr/>
        </p:nvSpPr>
        <p:spPr>
          <a:xfrm>
            <a:off x="-1" y="1894645"/>
            <a:ext cx="12192001" cy="3068709"/>
          </a:xfrm>
          <a:prstGeom prst="rect">
            <a:avLst/>
          </a:prstGeom>
          <a:solidFill>
            <a:srgbClr val="E613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3" name="그림 개체 틀 25"/>
          <p:cNvSpPr>
            <a:spLocks noGrp="1"/>
          </p:cNvSpPr>
          <p:nvPr>
            <p:ph type="pic" idx="13"/>
          </p:nvPr>
        </p:nvSpPr>
        <p:spPr>
          <a:xfrm>
            <a:off x="4697013" y="52057"/>
            <a:ext cx="6847889" cy="67538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그림 개체 틀 33"/>
          <p:cNvSpPr>
            <a:spLocks noGrp="1"/>
          </p:cNvSpPr>
          <p:nvPr>
            <p:ph type="pic" idx="13"/>
          </p:nvPr>
        </p:nvSpPr>
        <p:spPr>
          <a:xfrm>
            <a:off x="4940090" y="0"/>
            <a:ext cx="725191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706992" y="1802659"/>
            <a:ext cx="2160001" cy="241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0" name="Rectangle 2"/>
          <p:cNvSpPr/>
          <p:nvPr/>
        </p:nvSpPr>
        <p:spPr>
          <a:xfrm>
            <a:off x="701132" y="1634002"/>
            <a:ext cx="2160000" cy="175027"/>
          </a:xfrm>
          <a:prstGeom prst="rect">
            <a:avLst/>
          </a:prstGeom>
          <a:solidFill>
            <a:srgbClr val="B44B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1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2865184" y="1802659"/>
            <a:ext cx="2160000" cy="241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2" name="Rectangle 34"/>
          <p:cNvSpPr/>
          <p:nvPr/>
        </p:nvSpPr>
        <p:spPr>
          <a:xfrm>
            <a:off x="2861277" y="1634002"/>
            <a:ext cx="2160001" cy="175027"/>
          </a:xfrm>
          <a:prstGeom prst="rect">
            <a:avLst/>
          </a:prstGeom>
          <a:solidFill>
            <a:srgbClr val="E613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3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5023375" y="1802659"/>
            <a:ext cx="2160001" cy="241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4" name="Rectangle 38"/>
          <p:cNvSpPr/>
          <p:nvPr/>
        </p:nvSpPr>
        <p:spPr>
          <a:xfrm>
            <a:off x="5021422" y="1634002"/>
            <a:ext cx="2160001" cy="175027"/>
          </a:xfrm>
          <a:prstGeom prst="rect">
            <a:avLst/>
          </a:prstGeom>
          <a:solidFill>
            <a:srgbClr val="ED7D1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5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7181566" y="1802659"/>
            <a:ext cx="2160001" cy="241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6" name="Rectangle 40"/>
          <p:cNvSpPr/>
          <p:nvPr/>
        </p:nvSpPr>
        <p:spPr>
          <a:xfrm>
            <a:off x="7181567" y="1634002"/>
            <a:ext cx="2160001" cy="175027"/>
          </a:xfrm>
          <a:prstGeom prst="rect">
            <a:avLst/>
          </a:prstGeom>
          <a:solidFill>
            <a:srgbClr val="A0C82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7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9341712" y="1802659"/>
            <a:ext cx="2160001" cy="241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8" name="Rectangle 42"/>
          <p:cNvSpPr/>
          <p:nvPr/>
        </p:nvSpPr>
        <p:spPr>
          <a:xfrm>
            <a:off x="9341712" y="1634002"/>
            <a:ext cx="2160001" cy="175027"/>
          </a:xfrm>
          <a:prstGeom prst="rect">
            <a:avLst/>
          </a:prstGeom>
          <a:solidFill>
            <a:srgbClr val="32B5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BASIC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0" name="Rectangle 19"/>
          <p:cNvSpPr/>
          <p:nvPr/>
        </p:nvSpPr>
        <p:spPr>
          <a:xfrm>
            <a:off x="0" y="6649277"/>
            <a:ext cx="9893376" cy="85286"/>
          </a:xfrm>
          <a:prstGeom prst="rect">
            <a:avLst/>
          </a:prstGeom>
          <a:solidFill>
            <a:srgbClr val="E613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95" name="Group 20"/>
          <p:cNvGrpSpPr/>
          <p:nvPr/>
        </p:nvGrpSpPr>
        <p:grpSpPr>
          <a:xfrm>
            <a:off x="9917983" y="6189825"/>
            <a:ext cx="2134868" cy="660408"/>
            <a:chOff x="0" y="0"/>
            <a:chExt cx="2134866" cy="660406"/>
          </a:xfrm>
        </p:grpSpPr>
        <p:grpSp>
          <p:nvGrpSpPr>
            <p:cNvPr id="386" name="Group 21"/>
            <p:cNvGrpSpPr/>
            <p:nvPr/>
          </p:nvGrpSpPr>
          <p:grpSpPr>
            <a:xfrm>
              <a:off x="3176" y="144712"/>
              <a:ext cx="2131691" cy="398889"/>
              <a:chOff x="0" y="0"/>
              <a:chExt cx="2131690" cy="398888"/>
            </a:xfrm>
          </p:grpSpPr>
          <p:sp>
            <p:nvSpPr>
              <p:cNvPr id="381" name="Rectangle 30"/>
              <p:cNvSpPr/>
              <p:nvPr/>
            </p:nvSpPr>
            <p:spPr>
              <a:xfrm>
                <a:off x="0" y="-1"/>
                <a:ext cx="398888" cy="398890"/>
              </a:xfrm>
              <a:prstGeom prst="rect">
                <a:avLst/>
              </a:prstGeom>
              <a:solidFill>
                <a:srgbClr val="E613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2" name="Rectangle 45"/>
              <p:cNvSpPr/>
              <p:nvPr/>
            </p:nvSpPr>
            <p:spPr>
              <a:xfrm>
                <a:off x="433200" y="-1"/>
                <a:ext cx="398888" cy="398890"/>
              </a:xfrm>
              <a:prstGeom prst="rect">
                <a:avLst/>
              </a:prstGeom>
              <a:solidFill>
                <a:srgbClr val="ED7D1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3" name="Rectangle 46"/>
              <p:cNvSpPr/>
              <p:nvPr/>
            </p:nvSpPr>
            <p:spPr>
              <a:xfrm>
                <a:off x="866401" y="-1"/>
                <a:ext cx="398888" cy="398890"/>
              </a:xfrm>
              <a:prstGeom prst="rect">
                <a:avLst/>
              </a:prstGeom>
              <a:solidFill>
                <a:srgbClr val="A0C8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4" name="Rectangle 47"/>
              <p:cNvSpPr/>
              <p:nvPr/>
            </p:nvSpPr>
            <p:spPr>
              <a:xfrm>
                <a:off x="1299602" y="-1"/>
                <a:ext cx="398888" cy="398890"/>
              </a:xfrm>
              <a:prstGeom prst="rect">
                <a:avLst/>
              </a:prstGeom>
              <a:solidFill>
                <a:srgbClr val="32B5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5" name="Rectangle 48"/>
              <p:cNvSpPr/>
              <p:nvPr/>
            </p:nvSpPr>
            <p:spPr>
              <a:xfrm>
                <a:off x="1732803" y="-1"/>
                <a:ext cx="398888" cy="398890"/>
              </a:xfrm>
              <a:prstGeom prst="rect">
                <a:avLst/>
              </a:prstGeom>
              <a:solidFill>
                <a:srgbClr val="B44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87" name="Freeform: Shape 22"/>
            <p:cNvSpPr/>
            <p:nvPr/>
          </p:nvSpPr>
          <p:spPr>
            <a:xfrm rot="10800000">
              <a:off x="459476" y="142400"/>
              <a:ext cx="353680" cy="39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extrusionOk="0">
                  <a:moveTo>
                    <a:pt x="6023" y="4116"/>
                  </a:moveTo>
                  <a:cubicBezTo>
                    <a:pt x="6411" y="4174"/>
                    <a:pt x="6783" y="3929"/>
                    <a:pt x="6845" y="3569"/>
                  </a:cubicBezTo>
                  <a:cubicBezTo>
                    <a:pt x="6907" y="3209"/>
                    <a:pt x="6643" y="2863"/>
                    <a:pt x="6256" y="2806"/>
                  </a:cubicBezTo>
                  <a:cubicBezTo>
                    <a:pt x="5868" y="2748"/>
                    <a:pt x="5495" y="2993"/>
                    <a:pt x="5433" y="3353"/>
                  </a:cubicBezTo>
                  <a:cubicBezTo>
                    <a:pt x="5356" y="3713"/>
                    <a:pt x="5635" y="4059"/>
                    <a:pt x="6023" y="4116"/>
                  </a:cubicBezTo>
                  <a:close/>
                  <a:moveTo>
                    <a:pt x="19204" y="9162"/>
                  </a:moveTo>
                  <a:cubicBezTo>
                    <a:pt x="19734" y="9079"/>
                    <a:pt x="20040" y="8464"/>
                    <a:pt x="19551" y="7978"/>
                  </a:cubicBezTo>
                  <a:cubicBezTo>
                    <a:pt x="18729" y="7517"/>
                    <a:pt x="17953" y="8395"/>
                    <a:pt x="18620" y="9043"/>
                  </a:cubicBezTo>
                  <a:cubicBezTo>
                    <a:pt x="18826" y="9158"/>
                    <a:pt x="19028" y="9190"/>
                    <a:pt x="19204" y="9162"/>
                  </a:cubicBezTo>
                  <a:close/>
                  <a:moveTo>
                    <a:pt x="2417" y="14157"/>
                  </a:moveTo>
                  <a:cubicBezTo>
                    <a:pt x="2031" y="14157"/>
                    <a:pt x="1718" y="13866"/>
                    <a:pt x="1718" y="13508"/>
                  </a:cubicBezTo>
                  <a:cubicBezTo>
                    <a:pt x="1718" y="13149"/>
                    <a:pt x="2031" y="12859"/>
                    <a:pt x="2417" y="12859"/>
                  </a:cubicBezTo>
                  <a:cubicBezTo>
                    <a:pt x="2803" y="12859"/>
                    <a:pt x="3116" y="13149"/>
                    <a:pt x="3116" y="13508"/>
                  </a:cubicBezTo>
                  <a:cubicBezTo>
                    <a:pt x="3116" y="13866"/>
                    <a:pt x="2803" y="14157"/>
                    <a:pt x="2417" y="14157"/>
                  </a:cubicBezTo>
                  <a:close/>
                  <a:moveTo>
                    <a:pt x="2417" y="14805"/>
                  </a:moveTo>
                  <a:cubicBezTo>
                    <a:pt x="3189" y="14805"/>
                    <a:pt x="3815" y="14224"/>
                    <a:pt x="3815" y="13508"/>
                  </a:cubicBezTo>
                  <a:cubicBezTo>
                    <a:pt x="3815" y="12791"/>
                    <a:pt x="3189" y="12210"/>
                    <a:pt x="2417" y="12210"/>
                  </a:cubicBezTo>
                  <a:cubicBezTo>
                    <a:pt x="1645" y="12210"/>
                    <a:pt x="1019" y="12791"/>
                    <a:pt x="1019" y="13508"/>
                  </a:cubicBezTo>
                  <a:cubicBezTo>
                    <a:pt x="1019" y="14224"/>
                    <a:pt x="1645" y="14805"/>
                    <a:pt x="2417" y="14805"/>
                  </a:cubicBezTo>
                  <a:close/>
                  <a:moveTo>
                    <a:pt x="15370" y="21600"/>
                  </a:moveTo>
                  <a:lnTo>
                    <a:pt x="10219" y="21600"/>
                  </a:lnTo>
                  <a:lnTo>
                    <a:pt x="10076" y="21508"/>
                  </a:lnTo>
                  <a:lnTo>
                    <a:pt x="2851" y="21508"/>
                  </a:lnTo>
                  <a:lnTo>
                    <a:pt x="2851" y="20372"/>
                  </a:lnTo>
                  <a:cubicBezTo>
                    <a:pt x="2851" y="19744"/>
                    <a:pt x="3399" y="19235"/>
                    <a:pt x="4076" y="19235"/>
                  </a:cubicBezTo>
                  <a:lnTo>
                    <a:pt x="6557" y="19235"/>
                  </a:lnTo>
                  <a:lnTo>
                    <a:pt x="1082" y="15700"/>
                  </a:lnTo>
                  <a:cubicBezTo>
                    <a:pt x="-61" y="14961"/>
                    <a:pt x="-343" y="13503"/>
                    <a:pt x="452" y="12442"/>
                  </a:cubicBezTo>
                  <a:cubicBezTo>
                    <a:pt x="651" y="12176"/>
                    <a:pt x="898" y="11961"/>
                    <a:pt x="1175" y="11799"/>
                  </a:cubicBezTo>
                  <a:lnTo>
                    <a:pt x="1807" y="11571"/>
                  </a:lnTo>
                  <a:lnTo>
                    <a:pt x="1793" y="11534"/>
                  </a:lnTo>
                  <a:lnTo>
                    <a:pt x="15242" y="7675"/>
                  </a:lnTo>
                  <a:lnTo>
                    <a:pt x="7188" y="4866"/>
                  </a:lnTo>
                  <a:lnTo>
                    <a:pt x="6588" y="5123"/>
                  </a:lnTo>
                  <a:cubicBezTo>
                    <a:pt x="6353" y="5177"/>
                    <a:pt x="6104" y="5190"/>
                    <a:pt x="5852" y="5154"/>
                  </a:cubicBezTo>
                  <a:lnTo>
                    <a:pt x="5276" y="4955"/>
                  </a:lnTo>
                  <a:lnTo>
                    <a:pt x="3978" y="5805"/>
                  </a:lnTo>
                  <a:lnTo>
                    <a:pt x="1356" y="5416"/>
                  </a:lnTo>
                  <a:lnTo>
                    <a:pt x="146" y="3515"/>
                  </a:lnTo>
                  <a:lnTo>
                    <a:pt x="239" y="2967"/>
                  </a:lnTo>
                  <a:lnTo>
                    <a:pt x="611" y="3025"/>
                  </a:lnTo>
                  <a:lnTo>
                    <a:pt x="1868" y="4754"/>
                  </a:lnTo>
                  <a:lnTo>
                    <a:pt x="3776" y="5042"/>
                  </a:lnTo>
                  <a:lnTo>
                    <a:pt x="4635" y="4415"/>
                  </a:lnTo>
                  <a:lnTo>
                    <a:pt x="4316" y="3180"/>
                  </a:lnTo>
                  <a:cubicBezTo>
                    <a:pt x="4401" y="2712"/>
                    <a:pt x="4681" y="2319"/>
                    <a:pt x="5065" y="2062"/>
                  </a:cubicBezTo>
                  <a:lnTo>
                    <a:pt x="5181" y="2012"/>
                  </a:lnTo>
                  <a:lnTo>
                    <a:pt x="4506" y="1052"/>
                  </a:lnTo>
                  <a:lnTo>
                    <a:pt x="2597" y="778"/>
                  </a:lnTo>
                  <a:lnTo>
                    <a:pt x="828" y="2060"/>
                  </a:lnTo>
                  <a:lnTo>
                    <a:pt x="441" y="2002"/>
                  </a:lnTo>
                  <a:lnTo>
                    <a:pt x="534" y="1455"/>
                  </a:lnTo>
                  <a:lnTo>
                    <a:pt x="2333" y="0"/>
                  </a:lnTo>
                  <a:lnTo>
                    <a:pt x="4956" y="389"/>
                  </a:lnTo>
                  <a:lnTo>
                    <a:pt x="6053" y="1770"/>
                  </a:lnTo>
                  <a:lnTo>
                    <a:pt x="6442" y="1754"/>
                  </a:lnTo>
                  <a:cubicBezTo>
                    <a:pt x="6946" y="1826"/>
                    <a:pt x="7369" y="2085"/>
                    <a:pt x="7646" y="2444"/>
                  </a:cubicBezTo>
                  <a:lnTo>
                    <a:pt x="7714" y="2580"/>
                  </a:lnTo>
                  <a:lnTo>
                    <a:pt x="19415" y="6741"/>
                  </a:lnTo>
                  <a:lnTo>
                    <a:pt x="19914" y="6871"/>
                  </a:lnTo>
                  <a:cubicBezTo>
                    <a:pt x="20365" y="7081"/>
                    <a:pt x="20730" y="7452"/>
                    <a:pt x="20900" y="7935"/>
                  </a:cubicBezTo>
                  <a:cubicBezTo>
                    <a:pt x="21257" y="8914"/>
                    <a:pt x="20683" y="9950"/>
                    <a:pt x="19644" y="10267"/>
                  </a:cubicBezTo>
                  <a:lnTo>
                    <a:pt x="7078" y="13869"/>
                  </a:lnTo>
                  <a:lnTo>
                    <a:pt x="14570" y="18707"/>
                  </a:lnTo>
                  <a:lnTo>
                    <a:pt x="15115" y="19235"/>
                  </a:lnTo>
                  <a:lnTo>
                    <a:pt x="17025" y="19235"/>
                  </a:lnTo>
                  <a:cubicBezTo>
                    <a:pt x="17701" y="19235"/>
                    <a:pt x="18249" y="19744"/>
                    <a:pt x="18249" y="20372"/>
                  </a:cubicBezTo>
                  <a:lnTo>
                    <a:pt x="18249" y="21508"/>
                  </a:lnTo>
                  <a:lnTo>
                    <a:pt x="15413" y="215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8" name="Trapezoid 24"/>
            <p:cNvSpPr/>
            <p:nvPr/>
          </p:nvSpPr>
          <p:spPr>
            <a:xfrm rot="8369018">
              <a:off x="1253795" y="94974"/>
              <a:ext cx="466018" cy="470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3" h="21163" extrusionOk="0">
                  <a:moveTo>
                    <a:pt x="14074" y="5484"/>
                  </a:moveTo>
                  <a:cubicBezTo>
                    <a:pt x="14179" y="5582"/>
                    <a:pt x="14304" y="5663"/>
                    <a:pt x="14447" y="5719"/>
                  </a:cubicBezTo>
                  <a:cubicBezTo>
                    <a:pt x="15015" y="5943"/>
                    <a:pt x="15635" y="5681"/>
                    <a:pt x="15832" y="5134"/>
                  </a:cubicBezTo>
                  <a:cubicBezTo>
                    <a:pt x="16029" y="4587"/>
                    <a:pt x="15728" y="3962"/>
                    <a:pt x="15159" y="3738"/>
                  </a:cubicBezTo>
                  <a:cubicBezTo>
                    <a:pt x="14591" y="3515"/>
                    <a:pt x="13970" y="3777"/>
                    <a:pt x="13774" y="4324"/>
                  </a:cubicBezTo>
                  <a:cubicBezTo>
                    <a:pt x="13626" y="4734"/>
                    <a:pt x="13759" y="5188"/>
                    <a:pt x="14074" y="5484"/>
                  </a:cubicBezTo>
                  <a:close/>
                  <a:moveTo>
                    <a:pt x="16008" y="8842"/>
                  </a:moveTo>
                  <a:cubicBezTo>
                    <a:pt x="16113" y="8941"/>
                    <a:pt x="16239" y="9022"/>
                    <a:pt x="16381" y="9078"/>
                  </a:cubicBezTo>
                  <a:cubicBezTo>
                    <a:pt x="16949" y="9301"/>
                    <a:pt x="17570" y="9039"/>
                    <a:pt x="17767" y="8492"/>
                  </a:cubicBezTo>
                  <a:cubicBezTo>
                    <a:pt x="17964" y="7945"/>
                    <a:pt x="17662" y="7320"/>
                    <a:pt x="17094" y="7097"/>
                  </a:cubicBezTo>
                  <a:cubicBezTo>
                    <a:pt x="16525" y="6873"/>
                    <a:pt x="15905" y="7135"/>
                    <a:pt x="15708" y="7682"/>
                  </a:cubicBezTo>
                  <a:cubicBezTo>
                    <a:pt x="15560" y="8093"/>
                    <a:pt x="15693" y="8546"/>
                    <a:pt x="16008" y="8842"/>
                  </a:cubicBezTo>
                  <a:close/>
                  <a:moveTo>
                    <a:pt x="15945" y="12637"/>
                  </a:moveTo>
                  <a:cubicBezTo>
                    <a:pt x="16050" y="12736"/>
                    <a:pt x="16176" y="12817"/>
                    <a:pt x="16318" y="12873"/>
                  </a:cubicBezTo>
                  <a:cubicBezTo>
                    <a:pt x="16886" y="13096"/>
                    <a:pt x="17507" y="12834"/>
                    <a:pt x="17704" y="12287"/>
                  </a:cubicBezTo>
                  <a:cubicBezTo>
                    <a:pt x="17900" y="11740"/>
                    <a:pt x="17599" y="11115"/>
                    <a:pt x="17031" y="10892"/>
                  </a:cubicBezTo>
                  <a:cubicBezTo>
                    <a:pt x="16462" y="10668"/>
                    <a:pt x="15842" y="10930"/>
                    <a:pt x="15645" y="11477"/>
                  </a:cubicBezTo>
                  <a:cubicBezTo>
                    <a:pt x="15497" y="11888"/>
                    <a:pt x="15630" y="12341"/>
                    <a:pt x="15945" y="12637"/>
                  </a:cubicBezTo>
                  <a:close/>
                  <a:moveTo>
                    <a:pt x="12502" y="14400"/>
                  </a:moveTo>
                  <a:cubicBezTo>
                    <a:pt x="12607" y="14498"/>
                    <a:pt x="12732" y="14579"/>
                    <a:pt x="12874" y="14635"/>
                  </a:cubicBezTo>
                  <a:cubicBezTo>
                    <a:pt x="13443" y="14859"/>
                    <a:pt x="14063" y="14597"/>
                    <a:pt x="14260" y="14050"/>
                  </a:cubicBezTo>
                  <a:cubicBezTo>
                    <a:pt x="14457" y="13502"/>
                    <a:pt x="14156" y="12878"/>
                    <a:pt x="13587" y="12654"/>
                  </a:cubicBezTo>
                  <a:cubicBezTo>
                    <a:pt x="13019" y="12431"/>
                    <a:pt x="12398" y="12693"/>
                    <a:pt x="12201" y="13240"/>
                  </a:cubicBezTo>
                  <a:cubicBezTo>
                    <a:pt x="12054" y="13650"/>
                    <a:pt x="12186" y="14104"/>
                    <a:pt x="12502" y="14400"/>
                  </a:cubicBezTo>
                  <a:close/>
                  <a:moveTo>
                    <a:pt x="7578" y="12231"/>
                  </a:moveTo>
                  <a:lnTo>
                    <a:pt x="8069" y="2014"/>
                  </a:lnTo>
                  <a:lnTo>
                    <a:pt x="9052" y="2014"/>
                  </a:lnTo>
                  <a:lnTo>
                    <a:pt x="9544" y="12231"/>
                  </a:lnTo>
                  <a:close/>
                  <a:moveTo>
                    <a:pt x="5251" y="12207"/>
                  </a:moveTo>
                  <a:cubicBezTo>
                    <a:pt x="5356" y="12306"/>
                    <a:pt x="5481" y="12387"/>
                    <a:pt x="5623" y="12442"/>
                  </a:cubicBezTo>
                  <a:cubicBezTo>
                    <a:pt x="6192" y="12666"/>
                    <a:pt x="6812" y="12404"/>
                    <a:pt x="7009" y="11857"/>
                  </a:cubicBezTo>
                  <a:cubicBezTo>
                    <a:pt x="7206" y="11310"/>
                    <a:pt x="6905" y="10685"/>
                    <a:pt x="6336" y="10461"/>
                  </a:cubicBezTo>
                  <a:cubicBezTo>
                    <a:pt x="5768" y="10238"/>
                    <a:pt x="5147" y="10500"/>
                    <a:pt x="4950" y="11047"/>
                  </a:cubicBezTo>
                  <a:cubicBezTo>
                    <a:pt x="4803" y="11457"/>
                    <a:pt x="4935" y="11911"/>
                    <a:pt x="5251" y="12207"/>
                  </a:cubicBezTo>
                  <a:close/>
                  <a:moveTo>
                    <a:pt x="8234" y="14887"/>
                  </a:moveTo>
                  <a:lnTo>
                    <a:pt x="7746" y="12657"/>
                  </a:lnTo>
                  <a:lnTo>
                    <a:pt x="9628" y="12748"/>
                  </a:lnTo>
                  <a:lnTo>
                    <a:pt x="8945" y="14922"/>
                  </a:lnTo>
                  <a:close/>
                  <a:moveTo>
                    <a:pt x="2158" y="9629"/>
                  </a:moveTo>
                  <a:cubicBezTo>
                    <a:pt x="2263" y="9727"/>
                    <a:pt x="2389" y="9808"/>
                    <a:pt x="2531" y="9864"/>
                  </a:cubicBezTo>
                  <a:cubicBezTo>
                    <a:pt x="3099" y="10088"/>
                    <a:pt x="3720" y="9826"/>
                    <a:pt x="3917" y="9279"/>
                  </a:cubicBezTo>
                  <a:cubicBezTo>
                    <a:pt x="4113" y="8732"/>
                    <a:pt x="3812" y="8107"/>
                    <a:pt x="3244" y="7883"/>
                  </a:cubicBezTo>
                  <a:cubicBezTo>
                    <a:pt x="2675" y="7660"/>
                    <a:pt x="2055" y="7922"/>
                    <a:pt x="1858" y="8469"/>
                  </a:cubicBezTo>
                  <a:cubicBezTo>
                    <a:pt x="1710" y="8879"/>
                    <a:pt x="1843" y="9333"/>
                    <a:pt x="2158" y="9629"/>
                  </a:cubicBezTo>
                  <a:close/>
                  <a:moveTo>
                    <a:pt x="2137" y="11965"/>
                  </a:moveTo>
                  <a:cubicBezTo>
                    <a:pt x="649" y="10660"/>
                    <a:pt x="-314" y="9095"/>
                    <a:pt x="94" y="7480"/>
                  </a:cubicBezTo>
                  <a:cubicBezTo>
                    <a:pt x="1319" y="3218"/>
                    <a:pt x="5143" y="6527"/>
                    <a:pt x="6445" y="5500"/>
                  </a:cubicBezTo>
                  <a:cubicBezTo>
                    <a:pt x="7747" y="4474"/>
                    <a:pt x="3618" y="2435"/>
                    <a:pt x="6760" y="784"/>
                  </a:cubicBezTo>
                  <a:cubicBezTo>
                    <a:pt x="8927" y="-437"/>
                    <a:pt x="10463" y="-157"/>
                    <a:pt x="13293" y="1109"/>
                  </a:cubicBezTo>
                  <a:cubicBezTo>
                    <a:pt x="16123" y="2376"/>
                    <a:pt x="21286" y="6942"/>
                    <a:pt x="19784" y="11455"/>
                  </a:cubicBezTo>
                  <a:cubicBezTo>
                    <a:pt x="18437" y="15505"/>
                    <a:pt x="13201" y="15886"/>
                    <a:pt x="9770" y="15439"/>
                  </a:cubicBezTo>
                  <a:cubicBezTo>
                    <a:pt x="9640" y="15311"/>
                    <a:pt x="9496" y="15211"/>
                    <a:pt x="9350" y="15136"/>
                  </a:cubicBezTo>
                  <a:lnTo>
                    <a:pt x="9226" y="15085"/>
                  </a:lnTo>
                  <a:lnTo>
                    <a:pt x="9430" y="14072"/>
                  </a:lnTo>
                  <a:cubicBezTo>
                    <a:pt x="9885" y="14106"/>
                    <a:pt x="10312" y="13850"/>
                    <a:pt x="10469" y="13414"/>
                  </a:cubicBezTo>
                  <a:cubicBezTo>
                    <a:pt x="10660" y="12882"/>
                    <a:pt x="10380" y="12276"/>
                    <a:pt x="9840" y="12041"/>
                  </a:cubicBezTo>
                  <a:lnTo>
                    <a:pt x="9897" y="11759"/>
                  </a:lnTo>
                  <a:lnTo>
                    <a:pt x="9917" y="11760"/>
                  </a:lnTo>
                  <a:lnTo>
                    <a:pt x="9912" y="11686"/>
                  </a:lnTo>
                  <a:lnTo>
                    <a:pt x="9925" y="11618"/>
                  </a:lnTo>
                  <a:lnTo>
                    <a:pt x="9907" y="11618"/>
                  </a:lnTo>
                  <a:lnTo>
                    <a:pt x="9407" y="4065"/>
                  </a:lnTo>
                  <a:cubicBezTo>
                    <a:pt x="10295" y="3875"/>
                    <a:pt x="10914" y="3186"/>
                    <a:pt x="10804" y="2493"/>
                  </a:cubicBezTo>
                  <a:cubicBezTo>
                    <a:pt x="10691" y="1774"/>
                    <a:pt x="9834" y="1323"/>
                    <a:pt x="8891" y="1486"/>
                  </a:cubicBezTo>
                  <a:cubicBezTo>
                    <a:pt x="7949" y="1649"/>
                    <a:pt x="7276" y="2364"/>
                    <a:pt x="7390" y="3083"/>
                  </a:cubicBezTo>
                  <a:cubicBezTo>
                    <a:pt x="7433" y="3353"/>
                    <a:pt x="7580" y="3585"/>
                    <a:pt x="7797" y="3761"/>
                  </a:cubicBezTo>
                  <a:lnTo>
                    <a:pt x="7858" y="3799"/>
                  </a:lnTo>
                  <a:lnTo>
                    <a:pt x="7314" y="11613"/>
                  </a:lnTo>
                  <a:lnTo>
                    <a:pt x="7313" y="11613"/>
                  </a:lnTo>
                  <a:lnTo>
                    <a:pt x="7314" y="11617"/>
                  </a:lnTo>
                  <a:lnTo>
                    <a:pt x="7305" y="11754"/>
                  </a:lnTo>
                  <a:lnTo>
                    <a:pt x="7341" y="11754"/>
                  </a:lnTo>
                  <a:lnTo>
                    <a:pt x="8003" y="15098"/>
                  </a:lnTo>
                  <a:cubicBezTo>
                    <a:pt x="6200" y="14597"/>
                    <a:pt x="3829" y="13449"/>
                    <a:pt x="2137" y="11965"/>
                  </a:cubicBezTo>
                  <a:close/>
                  <a:moveTo>
                    <a:pt x="7745" y="19697"/>
                  </a:moveTo>
                  <a:cubicBezTo>
                    <a:pt x="7694" y="19653"/>
                    <a:pt x="7649" y="19611"/>
                    <a:pt x="7607" y="19569"/>
                  </a:cubicBezTo>
                  <a:cubicBezTo>
                    <a:pt x="7410" y="19371"/>
                    <a:pt x="7307" y="19194"/>
                    <a:pt x="7109" y="18950"/>
                  </a:cubicBezTo>
                  <a:cubicBezTo>
                    <a:pt x="6492" y="17845"/>
                    <a:pt x="6635" y="16704"/>
                    <a:pt x="7171" y="16013"/>
                  </a:cubicBezTo>
                  <a:cubicBezTo>
                    <a:pt x="7707" y="15323"/>
                    <a:pt x="8238" y="15158"/>
                    <a:pt x="8837" y="15465"/>
                  </a:cubicBezTo>
                  <a:cubicBezTo>
                    <a:pt x="9436" y="15772"/>
                    <a:pt x="10010" y="16569"/>
                    <a:pt x="9775" y="17683"/>
                  </a:cubicBezTo>
                  <a:cubicBezTo>
                    <a:pt x="9333" y="19061"/>
                    <a:pt x="9302" y="19010"/>
                    <a:pt x="10259" y="21163"/>
                  </a:cubicBezTo>
                  <a:cubicBezTo>
                    <a:pt x="8744" y="20402"/>
                    <a:pt x="8102" y="20006"/>
                    <a:pt x="7745" y="1969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392" name="Group 24"/>
            <p:cNvGrpSpPr/>
            <p:nvPr/>
          </p:nvGrpSpPr>
          <p:grpSpPr>
            <a:xfrm>
              <a:off x="1732819" y="143503"/>
              <a:ext cx="401900" cy="401308"/>
              <a:chOff x="0" y="0"/>
              <a:chExt cx="401899" cy="401307"/>
            </a:xfrm>
          </p:grpSpPr>
          <p:sp>
            <p:nvSpPr>
              <p:cNvPr id="389" name="Round Same Side Corner Rectangle 4"/>
              <p:cNvSpPr/>
              <p:nvPr/>
            </p:nvSpPr>
            <p:spPr>
              <a:xfrm rot="5400000">
                <a:off x="140439" y="-140440"/>
                <a:ext cx="121021" cy="401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1" h="21600" extrusionOk="0">
                    <a:moveTo>
                      <a:pt x="4677" y="0"/>
                    </a:moveTo>
                    <a:lnTo>
                      <a:pt x="9051" y="0"/>
                    </a:lnTo>
                    <a:cubicBezTo>
                      <a:pt x="11350" y="0"/>
                      <a:pt x="13213" y="633"/>
                      <a:pt x="13213" y="1415"/>
                    </a:cubicBezTo>
                    <a:cubicBezTo>
                      <a:pt x="13022" y="7906"/>
                      <a:pt x="12659" y="9496"/>
                      <a:pt x="12901" y="15375"/>
                    </a:cubicBezTo>
                    <a:cubicBezTo>
                      <a:pt x="12588" y="18623"/>
                      <a:pt x="21547" y="21577"/>
                      <a:pt x="18497" y="21600"/>
                    </a:cubicBezTo>
                    <a:cubicBezTo>
                      <a:pt x="11083" y="21001"/>
                      <a:pt x="89" y="19070"/>
                      <a:pt x="4" y="15631"/>
                    </a:cubicBezTo>
                    <a:cubicBezTo>
                      <a:pt x="-53" y="10467"/>
                      <a:pt x="572" y="6579"/>
                      <a:pt x="515" y="1415"/>
                    </a:cubicBezTo>
                    <a:cubicBezTo>
                      <a:pt x="515" y="633"/>
                      <a:pt x="2378" y="0"/>
                      <a:pt x="4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0" name="Round Same Side Corner Rectangle 6"/>
              <p:cNvSpPr/>
              <p:nvPr/>
            </p:nvSpPr>
            <p:spPr>
              <a:xfrm rot="10800000">
                <a:off x="71207" y="75548"/>
                <a:ext cx="98377" cy="324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7" h="21547" extrusionOk="0">
                    <a:moveTo>
                      <a:pt x="14229" y="2"/>
                    </a:moveTo>
                    <a:cubicBezTo>
                      <a:pt x="18664" y="-53"/>
                      <a:pt x="21600" y="1064"/>
                      <a:pt x="19147" y="3246"/>
                    </a:cubicBezTo>
                    <a:cubicBezTo>
                      <a:pt x="15710" y="6133"/>
                      <a:pt x="11900" y="6625"/>
                      <a:pt x="12148" y="9859"/>
                    </a:cubicBezTo>
                    <a:cubicBezTo>
                      <a:pt x="12287" y="13404"/>
                      <a:pt x="12448" y="16044"/>
                      <a:pt x="12755" y="21547"/>
                    </a:cubicBezTo>
                    <a:lnTo>
                      <a:pt x="0" y="21547"/>
                    </a:lnTo>
                    <a:lnTo>
                      <a:pt x="0" y="5744"/>
                    </a:lnTo>
                    <a:cubicBezTo>
                      <a:pt x="320" y="1588"/>
                      <a:pt x="6084" y="35"/>
                      <a:pt x="1422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1" name="Round Same Side Corner Rectangle 8"/>
              <p:cNvSpPr/>
              <p:nvPr/>
            </p:nvSpPr>
            <p:spPr>
              <a:xfrm rot="10800000">
                <a:off x="237995" y="75548"/>
                <a:ext cx="162437" cy="325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48" h="21130" extrusionOk="0">
                    <a:moveTo>
                      <a:pt x="7945" y="1"/>
                    </a:moveTo>
                    <a:cubicBezTo>
                      <a:pt x="11219" y="24"/>
                      <a:pt x="16399" y="-470"/>
                      <a:pt x="17904" y="6281"/>
                    </a:cubicBezTo>
                    <a:lnTo>
                      <a:pt x="18348" y="21130"/>
                    </a:lnTo>
                    <a:lnTo>
                      <a:pt x="11338" y="21130"/>
                    </a:lnTo>
                    <a:cubicBezTo>
                      <a:pt x="11013" y="16417"/>
                      <a:pt x="11053" y="11704"/>
                      <a:pt x="10363" y="6991"/>
                    </a:cubicBezTo>
                    <a:cubicBezTo>
                      <a:pt x="8953" y="2837"/>
                      <a:pt x="533" y="4859"/>
                      <a:pt x="3167" y="9149"/>
                    </a:cubicBezTo>
                    <a:cubicBezTo>
                      <a:pt x="-3252" y="5445"/>
                      <a:pt x="973" y="-61"/>
                      <a:pt x="79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93" name="Frame 1"/>
            <p:cNvSpPr/>
            <p:nvPr/>
          </p:nvSpPr>
          <p:spPr>
            <a:xfrm>
              <a:off x="0" y="59191"/>
              <a:ext cx="398888" cy="53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56" y="17613"/>
                  </a:moveTo>
                  <a:cubicBezTo>
                    <a:pt x="9885" y="17613"/>
                    <a:pt x="9423" y="17942"/>
                    <a:pt x="9423" y="18349"/>
                  </a:cubicBezTo>
                  <a:cubicBezTo>
                    <a:pt x="9423" y="18755"/>
                    <a:pt x="9885" y="19085"/>
                    <a:pt x="10456" y="19085"/>
                  </a:cubicBezTo>
                  <a:cubicBezTo>
                    <a:pt x="11026" y="19085"/>
                    <a:pt x="11489" y="18755"/>
                    <a:pt x="11489" y="18349"/>
                  </a:cubicBezTo>
                  <a:cubicBezTo>
                    <a:pt x="11489" y="17942"/>
                    <a:pt x="11026" y="17613"/>
                    <a:pt x="10456" y="17613"/>
                  </a:cubicBezTo>
                  <a:close/>
                  <a:moveTo>
                    <a:pt x="12999" y="17367"/>
                  </a:moveTo>
                  <a:cubicBezTo>
                    <a:pt x="12809" y="17367"/>
                    <a:pt x="12654" y="17477"/>
                    <a:pt x="12654" y="17613"/>
                  </a:cubicBezTo>
                  <a:cubicBezTo>
                    <a:pt x="12654" y="17748"/>
                    <a:pt x="12809" y="17858"/>
                    <a:pt x="12999" y="17858"/>
                  </a:cubicBezTo>
                  <a:cubicBezTo>
                    <a:pt x="13189" y="17858"/>
                    <a:pt x="13343" y="17748"/>
                    <a:pt x="13343" y="17613"/>
                  </a:cubicBezTo>
                  <a:cubicBezTo>
                    <a:pt x="13343" y="17477"/>
                    <a:pt x="13189" y="17367"/>
                    <a:pt x="12999" y="17367"/>
                  </a:cubicBezTo>
                  <a:close/>
                  <a:moveTo>
                    <a:pt x="11489" y="15428"/>
                  </a:moveTo>
                  <a:cubicBezTo>
                    <a:pt x="11108" y="15428"/>
                    <a:pt x="10800" y="15648"/>
                    <a:pt x="10800" y="15919"/>
                  </a:cubicBezTo>
                  <a:cubicBezTo>
                    <a:pt x="10800" y="16190"/>
                    <a:pt x="11108" y="16409"/>
                    <a:pt x="11489" y="16409"/>
                  </a:cubicBezTo>
                  <a:cubicBezTo>
                    <a:pt x="11869" y="16409"/>
                    <a:pt x="12177" y="16190"/>
                    <a:pt x="12177" y="15919"/>
                  </a:cubicBezTo>
                  <a:cubicBezTo>
                    <a:pt x="12177" y="15648"/>
                    <a:pt x="11869" y="15428"/>
                    <a:pt x="11489" y="15428"/>
                  </a:cubicBezTo>
                  <a:close/>
                  <a:moveTo>
                    <a:pt x="2467" y="13155"/>
                  </a:moveTo>
                  <a:lnTo>
                    <a:pt x="9671" y="13155"/>
                  </a:lnTo>
                  <a:lnTo>
                    <a:pt x="5221" y="18852"/>
                  </a:lnTo>
                  <a:lnTo>
                    <a:pt x="6877" y="18852"/>
                  </a:lnTo>
                  <a:lnTo>
                    <a:pt x="11326" y="13155"/>
                  </a:lnTo>
                  <a:lnTo>
                    <a:pt x="15137" y="13155"/>
                  </a:lnTo>
                  <a:lnTo>
                    <a:pt x="15137" y="19778"/>
                  </a:lnTo>
                  <a:lnTo>
                    <a:pt x="2467" y="19778"/>
                  </a:lnTo>
                  <a:close/>
                  <a:moveTo>
                    <a:pt x="2467" y="11740"/>
                  </a:moveTo>
                  <a:lnTo>
                    <a:pt x="5221" y="11740"/>
                  </a:lnTo>
                  <a:lnTo>
                    <a:pt x="5221" y="12328"/>
                  </a:lnTo>
                  <a:lnTo>
                    <a:pt x="2467" y="12328"/>
                  </a:lnTo>
                  <a:close/>
                  <a:moveTo>
                    <a:pt x="2467" y="10196"/>
                  </a:moveTo>
                  <a:lnTo>
                    <a:pt x="6323" y="10196"/>
                  </a:lnTo>
                  <a:lnTo>
                    <a:pt x="6323" y="10785"/>
                  </a:lnTo>
                  <a:lnTo>
                    <a:pt x="2467" y="10785"/>
                  </a:lnTo>
                  <a:close/>
                  <a:moveTo>
                    <a:pt x="2467" y="8653"/>
                  </a:moveTo>
                  <a:lnTo>
                    <a:pt x="5221" y="8653"/>
                  </a:lnTo>
                  <a:lnTo>
                    <a:pt x="5221" y="9242"/>
                  </a:lnTo>
                  <a:lnTo>
                    <a:pt x="2467" y="9242"/>
                  </a:lnTo>
                  <a:close/>
                  <a:moveTo>
                    <a:pt x="2467" y="7110"/>
                  </a:moveTo>
                  <a:lnTo>
                    <a:pt x="6323" y="7110"/>
                  </a:lnTo>
                  <a:lnTo>
                    <a:pt x="6323" y="7699"/>
                  </a:lnTo>
                  <a:lnTo>
                    <a:pt x="2467" y="7699"/>
                  </a:lnTo>
                  <a:close/>
                  <a:moveTo>
                    <a:pt x="13262" y="5664"/>
                  </a:moveTo>
                  <a:lnTo>
                    <a:pt x="13276" y="5681"/>
                  </a:lnTo>
                  <a:lnTo>
                    <a:pt x="1347" y="5681"/>
                  </a:lnTo>
                  <a:lnTo>
                    <a:pt x="1347" y="20640"/>
                  </a:lnTo>
                  <a:lnTo>
                    <a:pt x="16281" y="20640"/>
                  </a:lnTo>
                  <a:lnTo>
                    <a:pt x="16281" y="9389"/>
                  </a:lnTo>
                  <a:lnTo>
                    <a:pt x="16307" y="9423"/>
                  </a:lnTo>
                  <a:lnTo>
                    <a:pt x="19332" y="5673"/>
                  </a:lnTo>
                  <a:lnTo>
                    <a:pt x="17172" y="5670"/>
                  </a:lnTo>
                  <a:lnTo>
                    <a:pt x="11326" y="13155"/>
                  </a:lnTo>
                  <a:lnTo>
                    <a:pt x="9671" y="13155"/>
                  </a:lnTo>
                  <a:lnTo>
                    <a:pt x="15518" y="5667"/>
                  </a:lnTo>
                  <a:close/>
                  <a:moveTo>
                    <a:pt x="19944" y="0"/>
                  </a:moveTo>
                  <a:lnTo>
                    <a:pt x="21600" y="0"/>
                  </a:lnTo>
                  <a:lnTo>
                    <a:pt x="17917" y="4717"/>
                  </a:lnTo>
                  <a:lnTo>
                    <a:pt x="21600" y="4722"/>
                  </a:lnTo>
                  <a:lnTo>
                    <a:pt x="17627" y="9648"/>
                  </a:lnTo>
                  <a:lnTo>
                    <a:pt x="17627" y="21600"/>
                  </a:lnTo>
                  <a:lnTo>
                    <a:pt x="0" y="21600"/>
                  </a:lnTo>
                  <a:lnTo>
                    <a:pt x="0" y="4721"/>
                  </a:lnTo>
                  <a:lnTo>
                    <a:pt x="13522" y="4721"/>
                  </a:lnTo>
                  <a:lnTo>
                    <a:pt x="13514" y="4710"/>
                  </a:lnTo>
                  <a:lnTo>
                    <a:pt x="16263" y="471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4" name="Oval 21"/>
            <p:cNvSpPr/>
            <p:nvPr/>
          </p:nvSpPr>
          <p:spPr>
            <a:xfrm rot="14306008">
              <a:off x="851057" y="183277"/>
              <a:ext cx="432771" cy="356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5" y="10551"/>
                  </a:moveTo>
                  <a:cubicBezTo>
                    <a:pt x="5925" y="10125"/>
                    <a:pt x="4598" y="11068"/>
                    <a:pt x="4252" y="12657"/>
                  </a:cubicBezTo>
                  <a:cubicBezTo>
                    <a:pt x="3907" y="14245"/>
                    <a:pt x="4672" y="15878"/>
                    <a:pt x="5963" y="16304"/>
                  </a:cubicBezTo>
                  <a:cubicBezTo>
                    <a:pt x="7253" y="16730"/>
                    <a:pt x="8580" y="15787"/>
                    <a:pt x="8925" y="14198"/>
                  </a:cubicBezTo>
                  <a:cubicBezTo>
                    <a:pt x="9271" y="12610"/>
                    <a:pt x="8505" y="10977"/>
                    <a:pt x="7215" y="10551"/>
                  </a:cubicBezTo>
                  <a:close/>
                  <a:moveTo>
                    <a:pt x="7645" y="8573"/>
                  </a:moveTo>
                  <a:cubicBezTo>
                    <a:pt x="9823" y="9292"/>
                    <a:pt x="11115" y="12047"/>
                    <a:pt x="10532" y="14728"/>
                  </a:cubicBezTo>
                  <a:cubicBezTo>
                    <a:pt x="9948" y="17409"/>
                    <a:pt x="7710" y="19000"/>
                    <a:pt x="5532" y="18282"/>
                  </a:cubicBezTo>
                  <a:cubicBezTo>
                    <a:pt x="3355" y="17563"/>
                    <a:pt x="2062" y="14808"/>
                    <a:pt x="2646" y="12127"/>
                  </a:cubicBezTo>
                  <a:cubicBezTo>
                    <a:pt x="3229" y="9446"/>
                    <a:pt x="5468" y="7855"/>
                    <a:pt x="7645" y="8573"/>
                  </a:cubicBezTo>
                  <a:close/>
                  <a:moveTo>
                    <a:pt x="7802" y="7854"/>
                  </a:moveTo>
                  <a:cubicBezTo>
                    <a:pt x="5302" y="7030"/>
                    <a:pt x="2732" y="8856"/>
                    <a:pt x="2062" y="11934"/>
                  </a:cubicBezTo>
                  <a:cubicBezTo>
                    <a:pt x="1392" y="15012"/>
                    <a:pt x="2876" y="18176"/>
                    <a:pt x="5376" y="19001"/>
                  </a:cubicBezTo>
                  <a:cubicBezTo>
                    <a:pt x="7876" y="19825"/>
                    <a:pt x="10446" y="17999"/>
                    <a:pt x="11116" y="14921"/>
                  </a:cubicBezTo>
                  <a:cubicBezTo>
                    <a:pt x="11786" y="11843"/>
                    <a:pt x="10302" y="8679"/>
                    <a:pt x="7802" y="7854"/>
                  </a:cubicBezTo>
                  <a:close/>
                  <a:moveTo>
                    <a:pt x="17383" y="10343"/>
                  </a:moveTo>
                  <a:cubicBezTo>
                    <a:pt x="17275" y="10316"/>
                    <a:pt x="17162" y="10301"/>
                    <a:pt x="17047" y="10301"/>
                  </a:cubicBezTo>
                  <a:cubicBezTo>
                    <a:pt x="16125" y="10301"/>
                    <a:pt x="15378" y="11221"/>
                    <a:pt x="15378" y="12356"/>
                  </a:cubicBezTo>
                  <a:cubicBezTo>
                    <a:pt x="15378" y="13490"/>
                    <a:pt x="16125" y="14410"/>
                    <a:pt x="17047" y="14410"/>
                  </a:cubicBezTo>
                  <a:cubicBezTo>
                    <a:pt x="17969" y="14410"/>
                    <a:pt x="18716" y="13490"/>
                    <a:pt x="18716" y="12356"/>
                  </a:cubicBezTo>
                  <a:cubicBezTo>
                    <a:pt x="18716" y="11363"/>
                    <a:pt x="18144" y="10534"/>
                    <a:pt x="17383" y="10343"/>
                  </a:cubicBezTo>
                  <a:close/>
                  <a:moveTo>
                    <a:pt x="17615" y="8959"/>
                  </a:moveTo>
                  <a:cubicBezTo>
                    <a:pt x="18898" y="9282"/>
                    <a:pt x="19863" y="10680"/>
                    <a:pt x="19863" y="12356"/>
                  </a:cubicBezTo>
                  <a:cubicBezTo>
                    <a:pt x="19863" y="14270"/>
                    <a:pt x="18602" y="15823"/>
                    <a:pt x="17047" y="15823"/>
                  </a:cubicBezTo>
                  <a:cubicBezTo>
                    <a:pt x="15492" y="15823"/>
                    <a:pt x="14231" y="14270"/>
                    <a:pt x="14231" y="12356"/>
                  </a:cubicBezTo>
                  <a:cubicBezTo>
                    <a:pt x="14231" y="10441"/>
                    <a:pt x="15492" y="8889"/>
                    <a:pt x="17047" y="8889"/>
                  </a:cubicBezTo>
                  <a:cubicBezTo>
                    <a:pt x="17242" y="8889"/>
                    <a:pt x="17431" y="8913"/>
                    <a:pt x="17615" y="8959"/>
                  </a:cubicBezTo>
                  <a:close/>
                  <a:moveTo>
                    <a:pt x="7350" y="5135"/>
                  </a:moveTo>
                  <a:lnTo>
                    <a:pt x="9298" y="5777"/>
                  </a:lnTo>
                  <a:lnTo>
                    <a:pt x="9270" y="7820"/>
                  </a:lnTo>
                  <a:lnTo>
                    <a:pt x="9219" y="7804"/>
                  </a:lnTo>
                  <a:cubicBezTo>
                    <a:pt x="9634" y="8091"/>
                    <a:pt x="10010" y="8444"/>
                    <a:pt x="10327" y="8862"/>
                  </a:cubicBezTo>
                  <a:lnTo>
                    <a:pt x="11805" y="8410"/>
                  </a:lnTo>
                  <a:lnTo>
                    <a:pt x="12751" y="10603"/>
                  </a:lnTo>
                  <a:lnTo>
                    <a:pt x="11699" y="11771"/>
                  </a:lnTo>
                  <a:cubicBezTo>
                    <a:pt x="11831" y="12363"/>
                    <a:pt x="11893" y="12982"/>
                    <a:pt x="11871" y="13612"/>
                  </a:cubicBezTo>
                  <a:lnTo>
                    <a:pt x="13185" y="14510"/>
                  </a:lnTo>
                  <a:lnTo>
                    <a:pt x="12663" y="16909"/>
                  </a:lnTo>
                  <a:lnTo>
                    <a:pt x="11068" y="16876"/>
                  </a:lnTo>
                  <a:cubicBezTo>
                    <a:pt x="10866" y="17291"/>
                    <a:pt x="10622" y="17665"/>
                    <a:pt x="10348" y="17999"/>
                  </a:cubicBezTo>
                  <a:lnTo>
                    <a:pt x="10872" y="19683"/>
                  </a:lnTo>
                  <a:lnTo>
                    <a:pt x="9220" y="21107"/>
                  </a:lnTo>
                  <a:lnTo>
                    <a:pt x="7966" y="19767"/>
                  </a:lnTo>
                  <a:lnTo>
                    <a:pt x="8119" y="19636"/>
                  </a:lnTo>
                  <a:cubicBezTo>
                    <a:pt x="7639" y="19827"/>
                    <a:pt x="7131" y="19919"/>
                    <a:pt x="6614" y="19916"/>
                  </a:cubicBezTo>
                  <a:lnTo>
                    <a:pt x="5854" y="21600"/>
                  </a:lnTo>
                  <a:lnTo>
                    <a:pt x="3906" y="20957"/>
                  </a:lnTo>
                  <a:lnTo>
                    <a:pt x="3932" y="19031"/>
                  </a:lnTo>
                  <a:cubicBezTo>
                    <a:pt x="3519" y="18741"/>
                    <a:pt x="3146" y="18387"/>
                    <a:pt x="2831" y="17968"/>
                  </a:cubicBezTo>
                  <a:lnTo>
                    <a:pt x="2857" y="18035"/>
                  </a:lnTo>
                  <a:lnTo>
                    <a:pt x="1227" y="18423"/>
                  </a:lnTo>
                  <a:lnTo>
                    <a:pt x="375" y="16173"/>
                  </a:lnTo>
                  <a:lnTo>
                    <a:pt x="1477" y="15073"/>
                  </a:lnTo>
                  <a:cubicBezTo>
                    <a:pt x="1359" y="14542"/>
                    <a:pt x="1298" y="13989"/>
                    <a:pt x="1297" y="13426"/>
                  </a:cubicBezTo>
                  <a:lnTo>
                    <a:pt x="0" y="12539"/>
                  </a:lnTo>
                  <a:lnTo>
                    <a:pt x="522" y="10141"/>
                  </a:lnTo>
                  <a:lnTo>
                    <a:pt x="2009" y="10172"/>
                  </a:lnTo>
                  <a:cubicBezTo>
                    <a:pt x="2211" y="9733"/>
                    <a:pt x="2454" y="9334"/>
                    <a:pt x="2730" y="8976"/>
                  </a:cubicBezTo>
                  <a:lnTo>
                    <a:pt x="2232" y="7085"/>
                  </a:lnTo>
                  <a:lnTo>
                    <a:pt x="3942" y="5770"/>
                  </a:lnTo>
                  <a:lnTo>
                    <a:pt x="5137" y="7188"/>
                  </a:lnTo>
                  <a:lnTo>
                    <a:pt x="5125" y="7197"/>
                  </a:lnTo>
                  <a:cubicBezTo>
                    <a:pt x="5594" y="7015"/>
                    <a:pt x="6090" y="6931"/>
                    <a:pt x="6595" y="6938"/>
                  </a:cubicBezTo>
                  <a:lnTo>
                    <a:pt x="6544" y="6921"/>
                  </a:lnTo>
                  <a:close/>
                  <a:moveTo>
                    <a:pt x="17699" y="8456"/>
                  </a:moveTo>
                  <a:cubicBezTo>
                    <a:pt x="17488" y="8403"/>
                    <a:pt x="17270" y="8375"/>
                    <a:pt x="17047" y="8375"/>
                  </a:cubicBezTo>
                  <a:cubicBezTo>
                    <a:pt x="15261" y="8375"/>
                    <a:pt x="13814" y="10157"/>
                    <a:pt x="13814" y="12356"/>
                  </a:cubicBezTo>
                  <a:cubicBezTo>
                    <a:pt x="13814" y="14554"/>
                    <a:pt x="15261" y="16336"/>
                    <a:pt x="17047" y="16336"/>
                  </a:cubicBezTo>
                  <a:cubicBezTo>
                    <a:pt x="18833" y="16336"/>
                    <a:pt x="20281" y="14554"/>
                    <a:pt x="20281" y="12356"/>
                  </a:cubicBezTo>
                  <a:cubicBezTo>
                    <a:pt x="20281" y="10432"/>
                    <a:pt x="19172" y="8827"/>
                    <a:pt x="17699" y="8456"/>
                  </a:cubicBezTo>
                  <a:close/>
                  <a:moveTo>
                    <a:pt x="17743" y="6662"/>
                  </a:moveTo>
                  <a:lnTo>
                    <a:pt x="18021" y="8030"/>
                  </a:lnTo>
                  <a:lnTo>
                    <a:pt x="17984" y="8030"/>
                  </a:lnTo>
                  <a:cubicBezTo>
                    <a:pt x="18303" y="8130"/>
                    <a:pt x="18604" y="8283"/>
                    <a:pt x="18876" y="8492"/>
                  </a:cubicBezTo>
                  <a:lnTo>
                    <a:pt x="19795" y="7866"/>
                  </a:lnTo>
                  <a:lnTo>
                    <a:pt x="20744" y="9119"/>
                  </a:lnTo>
                  <a:lnTo>
                    <a:pt x="20212" y="10128"/>
                  </a:lnTo>
                  <a:cubicBezTo>
                    <a:pt x="20386" y="10494"/>
                    <a:pt x="20517" y="10893"/>
                    <a:pt x="20594" y="11317"/>
                  </a:cubicBezTo>
                  <a:lnTo>
                    <a:pt x="21600" y="11627"/>
                  </a:lnTo>
                  <a:lnTo>
                    <a:pt x="21600" y="13340"/>
                  </a:lnTo>
                  <a:lnTo>
                    <a:pt x="20532" y="13669"/>
                  </a:lnTo>
                  <a:cubicBezTo>
                    <a:pt x="20458" y="13990"/>
                    <a:pt x="20349" y="14293"/>
                    <a:pt x="20215" y="14576"/>
                  </a:cubicBezTo>
                  <a:lnTo>
                    <a:pt x="20809" y="15582"/>
                  </a:lnTo>
                  <a:lnTo>
                    <a:pt x="19914" y="16895"/>
                  </a:lnTo>
                  <a:lnTo>
                    <a:pt x="18885" y="16278"/>
                  </a:lnTo>
                  <a:lnTo>
                    <a:pt x="18967" y="16156"/>
                  </a:lnTo>
                  <a:cubicBezTo>
                    <a:pt x="18675" y="16389"/>
                    <a:pt x="18350" y="16562"/>
                    <a:pt x="18005" y="16674"/>
                  </a:cubicBezTo>
                  <a:lnTo>
                    <a:pt x="17743" y="17963"/>
                  </a:lnTo>
                  <a:lnTo>
                    <a:pt x="16351" y="17963"/>
                  </a:lnTo>
                  <a:lnTo>
                    <a:pt x="16090" y="16674"/>
                  </a:lnTo>
                  <a:cubicBezTo>
                    <a:pt x="15772" y="16571"/>
                    <a:pt x="15473" y="16417"/>
                    <a:pt x="15202" y="16207"/>
                  </a:cubicBezTo>
                  <a:lnTo>
                    <a:pt x="15228" y="16246"/>
                  </a:lnTo>
                  <a:lnTo>
                    <a:pt x="14199" y="16863"/>
                  </a:lnTo>
                  <a:lnTo>
                    <a:pt x="13304" y="15551"/>
                  </a:lnTo>
                  <a:lnTo>
                    <a:pt x="13879" y="14576"/>
                  </a:lnTo>
                  <a:cubicBezTo>
                    <a:pt x="13724" y="14248"/>
                    <a:pt x="13603" y="13893"/>
                    <a:pt x="13521" y="13518"/>
                  </a:cubicBezTo>
                  <a:lnTo>
                    <a:pt x="12528" y="13212"/>
                  </a:lnTo>
                  <a:lnTo>
                    <a:pt x="12528" y="11499"/>
                  </a:lnTo>
                  <a:lnTo>
                    <a:pt x="13523" y="11193"/>
                  </a:lnTo>
                  <a:cubicBezTo>
                    <a:pt x="13594" y="10856"/>
                    <a:pt x="13698" y="10537"/>
                    <a:pt x="13830" y="10238"/>
                  </a:cubicBezTo>
                  <a:lnTo>
                    <a:pt x="13224" y="9087"/>
                  </a:lnTo>
                  <a:lnTo>
                    <a:pt x="14173" y="7834"/>
                  </a:lnTo>
                  <a:lnTo>
                    <a:pt x="15175" y="8517"/>
                  </a:lnTo>
                  <a:lnTo>
                    <a:pt x="15168" y="8526"/>
                  </a:lnTo>
                  <a:cubicBezTo>
                    <a:pt x="15454" y="8301"/>
                    <a:pt x="15773" y="8136"/>
                    <a:pt x="16110" y="8030"/>
                  </a:cubicBezTo>
                  <a:lnTo>
                    <a:pt x="16074" y="8030"/>
                  </a:lnTo>
                  <a:lnTo>
                    <a:pt x="16351" y="6662"/>
                  </a:lnTo>
                  <a:close/>
                  <a:moveTo>
                    <a:pt x="14722" y="2620"/>
                  </a:moveTo>
                  <a:cubicBezTo>
                    <a:pt x="14507" y="2536"/>
                    <a:pt x="14271" y="2528"/>
                    <a:pt x="14039" y="2612"/>
                  </a:cubicBezTo>
                  <a:cubicBezTo>
                    <a:pt x="13420" y="2837"/>
                    <a:pt x="13067" y="3636"/>
                    <a:pt x="13249" y="4398"/>
                  </a:cubicBezTo>
                  <a:cubicBezTo>
                    <a:pt x="13432" y="5159"/>
                    <a:pt x="14081" y="5594"/>
                    <a:pt x="14700" y="5370"/>
                  </a:cubicBezTo>
                  <a:cubicBezTo>
                    <a:pt x="15318" y="5145"/>
                    <a:pt x="15672" y="4346"/>
                    <a:pt x="15490" y="3584"/>
                  </a:cubicBezTo>
                  <a:cubicBezTo>
                    <a:pt x="15375" y="3108"/>
                    <a:pt x="15079" y="2760"/>
                    <a:pt x="14722" y="2620"/>
                  </a:cubicBezTo>
                  <a:close/>
                  <a:moveTo>
                    <a:pt x="15492" y="307"/>
                  </a:moveTo>
                  <a:lnTo>
                    <a:pt x="16330" y="917"/>
                  </a:lnTo>
                  <a:lnTo>
                    <a:pt x="16135" y="1725"/>
                  </a:lnTo>
                  <a:cubicBezTo>
                    <a:pt x="16311" y="1927"/>
                    <a:pt x="16463" y="2163"/>
                    <a:pt x="16583" y="2430"/>
                  </a:cubicBezTo>
                  <a:lnTo>
                    <a:pt x="17308" y="2392"/>
                  </a:lnTo>
                  <a:lnTo>
                    <a:pt x="17584" y="3542"/>
                  </a:lnTo>
                  <a:lnTo>
                    <a:pt x="16920" y="4023"/>
                  </a:lnTo>
                  <a:cubicBezTo>
                    <a:pt x="16921" y="4256"/>
                    <a:pt x="16897" y="4486"/>
                    <a:pt x="16853" y="4709"/>
                  </a:cubicBezTo>
                  <a:lnTo>
                    <a:pt x="17413" y="5240"/>
                  </a:lnTo>
                  <a:lnTo>
                    <a:pt x="17024" y="6338"/>
                  </a:lnTo>
                  <a:lnTo>
                    <a:pt x="16234" y="6175"/>
                  </a:lnTo>
                  <a:lnTo>
                    <a:pt x="16269" y="6074"/>
                  </a:lnTo>
                  <a:cubicBezTo>
                    <a:pt x="16111" y="6301"/>
                    <a:pt x="15921" y="6497"/>
                    <a:pt x="15707" y="6656"/>
                  </a:cubicBezTo>
                  <a:lnTo>
                    <a:pt x="15738" y="7585"/>
                  </a:lnTo>
                  <a:lnTo>
                    <a:pt x="14804" y="7924"/>
                  </a:lnTo>
                  <a:lnTo>
                    <a:pt x="14421" y="7122"/>
                  </a:lnTo>
                  <a:cubicBezTo>
                    <a:pt x="14192" y="7131"/>
                    <a:pt x="13966" y="7101"/>
                    <a:pt x="13750" y="7026"/>
                  </a:cubicBezTo>
                  <a:lnTo>
                    <a:pt x="13774" y="7045"/>
                  </a:lnTo>
                  <a:lnTo>
                    <a:pt x="13183" y="7710"/>
                  </a:lnTo>
                  <a:lnTo>
                    <a:pt x="12371" y="7048"/>
                  </a:lnTo>
                  <a:lnTo>
                    <a:pt x="12600" y="6253"/>
                  </a:lnTo>
                  <a:cubicBezTo>
                    <a:pt x="12443" y="6071"/>
                    <a:pt x="12305" y="5862"/>
                    <a:pt x="12190" y="5630"/>
                  </a:cubicBezTo>
                  <a:lnTo>
                    <a:pt x="11474" y="5667"/>
                  </a:lnTo>
                  <a:lnTo>
                    <a:pt x="11198" y="4518"/>
                  </a:lnTo>
                  <a:lnTo>
                    <a:pt x="11817" y="4069"/>
                  </a:lnTo>
                  <a:cubicBezTo>
                    <a:pt x="11811" y="3826"/>
                    <a:pt x="11829" y="3586"/>
                    <a:pt x="11870" y="3354"/>
                  </a:cubicBezTo>
                  <a:lnTo>
                    <a:pt x="11278" y="2729"/>
                  </a:lnTo>
                  <a:lnTo>
                    <a:pt x="11713" y="1657"/>
                  </a:lnTo>
                  <a:lnTo>
                    <a:pt x="12495" y="1871"/>
                  </a:lnTo>
                  <a:lnTo>
                    <a:pt x="12492" y="1878"/>
                  </a:lnTo>
                  <a:cubicBezTo>
                    <a:pt x="12648" y="1658"/>
                    <a:pt x="12835" y="1469"/>
                    <a:pt x="13045" y="1316"/>
                  </a:cubicBezTo>
                  <a:lnTo>
                    <a:pt x="13020" y="1325"/>
                  </a:lnTo>
                  <a:lnTo>
                    <a:pt x="12987" y="339"/>
                  </a:lnTo>
                  <a:lnTo>
                    <a:pt x="13921" y="0"/>
                  </a:lnTo>
                  <a:lnTo>
                    <a:pt x="14327" y="850"/>
                  </a:lnTo>
                  <a:lnTo>
                    <a:pt x="14303" y="859"/>
                  </a:lnTo>
                  <a:cubicBezTo>
                    <a:pt x="14533" y="849"/>
                    <a:pt x="14759" y="878"/>
                    <a:pt x="14976" y="9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Images &amp; Contents">
    <p:bg>
      <p:bgPr>
        <a:solidFill>
          <a:srgbClr val="ED7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그림 개체 틀 14"/>
          <p:cNvSpPr>
            <a:spLocks noGrp="1"/>
          </p:cNvSpPr>
          <p:nvPr>
            <p:ph type="pic" idx="13"/>
          </p:nvPr>
        </p:nvSpPr>
        <p:spPr>
          <a:xfrm>
            <a:off x="3990973" y="0"/>
            <a:ext cx="820102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722768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그림 개체 틀 8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1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그림 개체 틀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icture Placeholder 57"/>
          <p:cNvSpPr>
            <a:spLocks noGrp="1"/>
          </p:cNvSpPr>
          <p:nvPr>
            <p:ph type="pic" idx="13"/>
          </p:nvPr>
        </p:nvSpPr>
        <p:spPr>
          <a:xfrm>
            <a:off x="5321174" y="0"/>
            <a:ext cx="6784904" cy="659339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NG sets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332482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PNG &amp; Shapes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22251" y="6603002"/>
            <a:ext cx="245751" cy="2257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528" y="123478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000"/>
              </a:spcBef>
              <a:buClrTx/>
              <a:buSzTx/>
              <a:buFontTx/>
              <a:buNone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71550" indent="-51435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31619" indent="-617219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 algn="ctr">
              <a:spcBef>
                <a:spcPts val="1000"/>
              </a:spcBef>
              <a:buClrTx/>
              <a:buFontTx/>
              <a:buChar char="•"/>
              <a:defRPr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Icon Sets Layout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2" name="Rounded Rectangle 2"/>
          <p:cNvSpPr/>
          <p:nvPr/>
        </p:nvSpPr>
        <p:spPr>
          <a:xfrm>
            <a:off x="354010" y="1131591"/>
            <a:ext cx="3560768" cy="5402561"/>
          </a:xfrm>
          <a:prstGeom prst="roundRect">
            <a:avLst>
              <a:gd name="adj" fmla="val 3968"/>
            </a:avLst>
          </a:prstGeom>
          <a:solidFill>
            <a:srgbClr val="E613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3" name="Rounded Rectangle 3"/>
          <p:cNvSpPr/>
          <p:nvPr/>
        </p:nvSpPr>
        <p:spPr>
          <a:xfrm>
            <a:off x="531932" y="1347500"/>
            <a:ext cx="153869" cy="5015201"/>
          </a:xfrm>
          <a:prstGeom prst="roundRect">
            <a:avLst>
              <a:gd name="adj" fmla="val 50000"/>
            </a:avLst>
          </a:prstGeom>
          <a:solidFill>
            <a:srgbClr val="FFFFFF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4" name="Half Frame 4"/>
          <p:cNvSpPr/>
          <p:nvPr/>
        </p:nvSpPr>
        <p:spPr>
          <a:xfrm rot="5400000">
            <a:off x="3057176" y="1276652"/>
            <a:ext cx="685850" cy="685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475" y="5125"/>
                </a:lnTo>
                <a:lnTo>
                  <a:pt x="5317" y="5125"/>
                </a:lnTo>
                <a:lnTo>
                  <a:pt x="5317" y="16283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2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5" name="TextBox 57"/>
          <p:cNvSpPr txBox="1"/>
          <p:nvPr/>
        </p:nvSpPr>
        <p:spPr>
          <a:xfrm>
            <a:off x="757423" y="1652812"/>
            <a:ext cx="2140810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can Resize without losing quality</a:t>
            </a:r>
          </a:p>
        </p:txBody>
      </p:sp>
      <p:sp>
        <p:nvSpPr>
          <p:cNvPr id="456" name="TextBox 58"/>
          <p:cNvSpPr txBox="1"/>
          <p:nvPr/>
        </p:nvSpPr>
        <p:spPr>
          <a:xfrm>
            <a:off x="757423" y="2149183"/>
            <a:ext cx="2140810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can Change Fill Color &amp;</a:t>
            </a:r>
            <a:endParaRPr>
              <a:solidFill>
                <a:srgbClr val="000000"/>
              </a:solidFill>
            </a:endParaRPr>
          </a:p>
          <a:p>
            <a:pPr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Line Color</a:t>
            </a:r>
          </a:p>
        </p:txBody>
      </p:sp>
      <p:sp>
        <p:nvSpPr>
          <p:cNvPr id="457" name="TextBox 59"/>
          <p:cNvSpPr txBox="1"/>
          <p:nvPr/>
        </p:nvSpPr>
        <p:spPr>
          <a:xfrm>
            <a:off x="766948" y="5817914"/>
            <a:ext cx="214056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www.allppt.com</a:t>
            </a:r>
          </a:p>
        </p:txBody>
      </p:sp>
      <p:sp>
        <p:nvSpPr>
          <p:cNvPr id="458" name="TextBox 60"/>
          <p:cNvSpPr txBox="1"/>
          <p:nvPr/>
        </p:nvSpPr>
        <p:spPr>
          <a:xfrm>
            <a:off x="766949" y="4493318"/>
            <a:ext cx="2625856" cy="12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FREE </a:t>
            </a:r>
            <a:endParaRPr>
              <a:solidFill>
                <a:srgbClr val="000000"/>
              </a:solidFill>
            </a:endParaRPr>
          </a:p>
          <a:p>
            <a:pPr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PPT TEMPLATES</a:t>
            </a:r>
          </a:p>
        </p:txBody>
      </p:sp>
      <p:sp>
        <p:nvSpPr>
          <p:cNvPr id="4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49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bg>
      <p:bgPr>
        <a:solidFill>
          <a:srgbClr val="657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831850" y="2483427"/>
            <a:ext cx="10515600" cy="2743201"/>
          </a:xfrm>
          <a:prstGeom prst="rect">
            <a:avLst/>
          </a:prstGeom>
        </p:spPr>
        <p:txBody>
          <a:bodyPr/>
          <a:lstStyle>
            <a:lvl1pPr algn="ctr">
              <a:defRPr sz="4400" spc="-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5025" y="5257800"/>
            <a:ext cx="10515600" cy="914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1pPr>
            <a:lvl2pPr marL="0" indent="365759" algn="ctr">
              <a:spcBef>
                <a:spcPts val="0"/>
              </a:spcBef>
              <a:buClrTx/>
              <a:buSzTx/>
              <a:buFontTx/>
              <a:buNone/>
              <a:defRPr cap="all" spc="50">
                <a:solidFill>
                  <a:srgbClr val="FFFFFF"/>
                </a:solidFill>
              </a:defRPr>
            </a:lvl2pPr>
            <a:lvl3pPr marL="914400" indent="-228600" algn="ctr">
              <a:spcBef>
                <a:spcPts val="0"/>
              </a:spcBef>
              <a:buClrTx/>
              <a:buFontTx/>
              <a:defRPr cap="all" spc="50">
                <a:solidFill>
                  <a:srgbClr val="FFFFFF"/>
                </a:solidFill>
              </a:defRPr>
            </a:lvl3pPr>
            <a:lvl4pPr marL="1188719" indent="-182880" algn="ctr">
              <a:spcBef>
                <a:spcPts val="0"/>
              </a:spcBef>
              <a:buClrTx/>
              <a:buFontTx/>
              <a:defRPr cap="all" spc="50">
                <a:solidFill>
                  <a:srgbClr val="FFFFFF"/>
                </a:solidFill>
              </a:defRPr>
            </a:lvl4pPr>
            <a:lvl5pPr marL="1463039" indent="-182880" algn="ctr">
              <a:spcBef>
                <a:spcPts val="0"/>
              </a:spcBef>
              <a:buClrTx/>
              <a:buFontTx/>
              <a:defRPr cap="all" spc="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1714500"/>
            <a:ext cx="4495800" cy="446227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22251" y="6603002"/>
            <a:ext cx="245751" cy="2257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7047" y="1733162"/>
            <a:ext cx="4498849" cy="6858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733162"/>
            <a:ext cx="4498848" cy="685801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800" cap="all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22251" y="6603002"/>
            <a:ext cx="245751" cy="2257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22251" y="6603002"/>
            <a:ext cx="245751" cy="2257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6"/>
          <p:cNvSpPr/>
          <p:nvPr/>
        </p:nvSpPr>
        <p:spPr>
          <a:xfrm>
            <a:off x="0" y="6583680"/>
            <a:ext cx="12192000" cy="274321"/>
          </a:xfrm>
          <a:prstGeom prst="rect">
            <a:avLst/>
          </a:prstGeom>
          <a:solidFill>
            <a:srgbClr val="657F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151811" y="1672933"/>
            <a:ext cx="3506789" cy="288036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530351" y="457200"/>
            <a:ext cx="7242112" cy="5715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1811" y="4590287"/>
            <a:ext cx="3514565" cy="158191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22251" y="6603002"/>
            <a:ext cx="245751" cy="2257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all" spc="0" baseline="0">
          <a:solidFill>
            <a:srgbClr val="657F14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74320" marR="0" indent="-2286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1pPr>
      <a:lvl2pPr marL="619759" marR="0" indent="-2540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2pPr>
      <a:lvl3pPr marL="971550" marR="0" indent="-28575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3pPr>
      <a:lvl4pPr marL="126709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4pPr>
      <a:lvl5pPr marL="154141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5pPr>
      <a:lvl6pPr marL="177001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6pPr>
      <a:lvl7pPr marL="199861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7pPr>
      <a:lvl8pPr marL="222721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8pPr>
      <a:lvl9pPr marL="2455817" marR="0" indent="-2612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rgbClr val="44550D"/>
        </a:buClr>
        <a:buSzPct val="100000"/>
        <a:buFont typeface="Arial"/>
        <a:buChar char="▪"/>
        <a:tabLst/>
        <a:defRPr sz="20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365760">
              <a:defRPr sz="1560" spc="-40">
                <a:solidFill>
                  <a:srgbClr val="000000"/>
                </a:solidFill>
                <a:latin typeface="DFNYuanXBold-B5"/>
                <a:ea typeface="DFNYuanXBold-B5"/>
                <a:cs typeface="DFNYuanXBold-B5"/>
                <a:sym typeface="DFNYuanXBold-B5"/>
              </a:defRPr>
            </a:pPr>
            <a:r>
              <a:rPr sz="5000" dirty="0" smtClean="0">
                <a:latin typeface="+mj-ea"/>
                <a:ea typeface="+mj-ea"/>
              </a:rPr>
              <a:t>“</a:t>
            </a:r>
            <a:r>
              <a:rPr sz="5000" dirty="0" err="1">
                <a:latin typeface="+mj-ea"/>
                <a:ea typeface="+mj-ea"/>
              </a:rPr>
              <a:t>疫</a:t>
            </a:r>
            <a:r>
              <a:rPr sz="5000" spc="-150" dirty="0" err="1" smtClean="0">
                <a:latin typeface="+mj-ea"/>
                <a:ea typeface="+mj-ea"/>
              </a:rPr>
              <a:t>”</a:t>
            </a:r>
            <a:r>
              <a:rPr sz="5000" dirty="0" err="1" smtClean="0">
                <a:latin typeface="+mj-ea"/>
                <a:ea typeface="+mj-ea"/>
              </a:rPr>
              <a:t>境同行</a:t>
            </a:r>
            <a:r>
              <a:rPr lang="zh-HK" altLang="en-US" sz="5000" dirty="0" smtClean="0">
                <a:latin typeface="+mj-ea"/>
                <a:ea typeface="+mj-ea"/>
                <a:sym typeface="Wingdings" panose="05000000000000000000" pitchFamily="2" charset="2"/>
              </a:rPr>
              <a:t></a:t>
            </a:r>
            <a:r>
              <a:rPr sz="5000" dirty="0" err="1" smtClean="0">
                <a:latin typeface="+mj-ea"/>
                <a:ea typeface="+mj-ea"/>
              </a:rPr>
              <a:t>認知障礙症</a:t>
            </a:r>
            <a:endParaRPr sz="5000" dirty="0">
              <a:latin typeface="+mj-ea"/>
              <a:ea typeface="+mj-ea"/>
            </a:endParaRPr>
          </a:p>
        </p:txBody>
      </p:sp>
      <p:sp>
        <p:nvSpPr>
          <p:cNvPr id="469" name="Subtitle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 spc="0">
                <a:solidFill>
                  <a:srgbClr val="000000"/>
                </a:solidFill>
              </a:defRPr>
            </a:pPr>
            <a:r>
              <a:rPr dirty="0" err="1">
                <a:latin typeface="+mj-ea"/>
                <a:ea typeface="+mj-ea"/>
                <a:cs typeface="+mj-cs"/>
                <a:sym typeface="Helvetica"/>
              </a:rPr>
              <a:t>抗疫活動</a:t>
            </a:r>
            <a:r>
              <a:rPr dirty="0" err="1">
                <a:latin typeface="+mj-ea"/>
                <a:ea typeface="+mj-ea"/>
              </a:rPr>
              <a:t>─</a:t>
            </a:r>
            <a:r>
              <a:rPr dirty="0" err="1">
                <a:latin typeface="+mj-ea"/>
                <a:ea typeface="+mj-ea"/>
                <a:cs typeface="+mj-cs"/>
                <a:sym typeface="Helvetica"/>
              </a:rPr>
              <a:t>家居篇</a:t>
            </a:r>
            <a:endParaRPr dirty="0">
              <a:latin typeface="+mj-ea"/>
              <a:ea typeface="+mj-ea"/>
              <a:cs typeface="+mj-cs"/>
              <a:sym typeface="Helvetica"/>
            </a:endParaRPr>
          </a:p>
        </p:txBody>
      </p:sp>
      <p:pic>
        <p:nvPicPr>
          <p:cNvPr id="470" name="Picture 7" descr="Picture 7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rcRect l="20568" r="20568"/>
          <a:stretch>
            <a:fillRect/>
          </a:stretch>
        </p:blipFill>
        <p:spPr>
          <a:xfrm>
            <a:off x="8168639" y="0"/>
            <a:ext cx="4023362" cy="4795950"/>
          </a:xfrm>
          <a:prstGeom prst="rect">
            <a:avLst/>
          </a:prstGeom>
        </p:spPr>
      </p:pic>
      <p:pic>
        <p:nvPicPr>
          <p:cNvPr id="471" name="圖片 6" descr="圖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95" y="5946764"/>
            <a:ext cx="1252883" cy="95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圖片 7" descr="圖片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0559" y="5870942"/>
            <a:ext cx="1255694" cy="104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圖片 5" descr="圖片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5" y="0"/>
            <a:ext cx="3968049" cy="47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圖片 9" descr="圖片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3359" y="0"/>
            <a:ext cx="4108705" cy="4781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文字版面配置區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/>
          <a:lstStyle/>
          <a:p>
            <a:pPr defTabSz="722376">
              <a:spcBef>
                <a:spcPts val="1400"/>
              </a:spcBef>
              <a:defRPr sz="3792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現實導向</a:t>
            </a:r>
            <a:r>
              <a:rPr dirty="0"/>
              <a:t>(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必做</a:t>
            </a:r>
            <a:r>
              <a:rPr dirty="0"/>
              <a:t>)</a:t>
            </a:r>
          </a:p>
        </p:txBody>
      </p:sp>
      <p:grpSp>
        <p:nvGrpSpPr>
          <p:cNvPr id="635" name="群組 7"/>
          <p:cNvGrpSpPr/>
          <p:nvPr/>
        </p:nvGrpSpPr>
        <p:grpSpPr>
          <a:xfrm>
            <a:off x="2273932" y="1812669"/>
            <a:ext cx="1916724" cy="510541"/>
            <a:chOff x="0" y="0"/>
            <a:chExt cx="1916722" cy="510540"/>
          </a:xfrm>
        </p:grpSpPr>
        <p:sp>
          <p:nvSpPr>
            <p:cNvPr id="633" name="Rounded Rectangle 50"/>
            <p:cNvSpPr/>
            <p:nvPr/>
          </p:nvSpPr>
          <p:spPr>
            <a:xfrm>
              <a:off x="0" y="15414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4" name="TextBox 24"/>
            <p:cNvSpPr txBox="1"/>
            <p:nvPr/>
          </p:nvSpPr>
          <p:spPr>
            <a:xfrm>
              <a:off x="133641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636" name="TextBox 20"/>
          <p:cNvSpPr txBox="1"/>
          <p:nvPr/>
        </p:nvSpPr>
        <p:spPr>
          <a:xfrm>
            <a:off x="1756133" y="1414346"/>
            <a:ext cx="853512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800100" lvl="1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日曆、報紙、時鐘、家庭照、實物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639" name="群組 23"/>
          <p:cNvGrpSpPr/>
          <p:nvPr/>
        </p:nvGrpSpPr>
        <p:grpSpPr>
          <a:xfrm>
            <a:off x="2240610" y="979861"/>
            <a:ext cx="1931198" cy="510541"/>
            <a:chOff x="0" y="0"/>
            <a:chExt cx="1931196" cy="510540"/>
          </a:xfrm>
        </p:grpSpPr>
        <p:sp>
          <p:nvSpPr>
            <p:cNvPr id="637" name="Rounded Rectangle 50"/>
            <p:cNvSpPr/>
            <p:nvPr/>
          </p:nvSpPr>
          <p:spPr>
            <a:xfrm>
              <a:off x="14473" y="2034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8" name="TextBox 24"/>
            <p:cNvSpPr txBox="1"/>
            <p:nvPr/>
          </p:nvSpPr>
          <p:spPr>
            <a:xfrm>
              <a:off x="0" y="0"/>
              <a:ext cx="1785163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640" name="TextBox 20"/>
          <p:cNvSpPr txBox="1"/>
          <p:nvPr/>
        </p:nvSpPr>
        <p:spPr>
          <a:xfrm>
            <a:off x="2222100" y="2247604"/>
            <a:ext cx="6304681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護老者利用記憶輔助物品教導</a:t>
            </a:r>
            <a:r>
              <a:rPr lang="zh-HK" altLang="en-US" dirty="0">
                <a:latin typeface="+mj-lt"/>
                <a:ea typeface="+mj-ea"/>
                <a:cs typeface="+mj-cs"/>
                <a:sym typeface="Helvetica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者掌握生活的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spcBef>
                <a:spcPts val="500"/>
              </a:spcBef>
              <a:defRPr sz="2200">
                <a:solidFill>
                  <a:srgbClr val="000000"/>
                </a:solidFill>
              </a:defRPr>
            </a:pPr>
            <a:r>
              <a:rPr dirty="0"/>
              <a:t>    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重要資訊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護老者首先自我介紹，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詢問</a:t>
            </a:r>
            <a:r>
              <a:rPr lang="zh-HK" altLang="en-US" dirty="0">
                <a:latin typeface="+mj-lt"/>
                <a:ea typeface="+mj-ea"/>
                <a:cs typeface="+mj-cs"/>
                <a:sym typeface="Helvetica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者的導向資料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融入日常生活中，例</a:t>
            </a:r>
            <a:r>
              <a:rPr dirty="0" err="1"/>
              <a:t>: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午餐時間時詢問幾多點和吃甚麼</a:t>
            </a:r>
            <a:r>
              <a:rPr dirty="0"/>
              <a:t>?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每天訂立規律時間表，作息有序，減少日夜顛倒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643" name="群組 27"/>
          <p:cNvGrpSpPr/>
          <p:nvPr/>
        </p:nvGrpSpPr>
        <p:grpSpPr>
          <a:xfrm>
            <a:off x="2255083" y="4610482"/>
            <a:ext cx="1916724" cy="510541"/>
            <a:chOff x="0" y="0"/>
            <a:chExt cx="1916722" cy="510540"/>
          </a:xfrm>
        </p:grpSpPr>
        <p:sp>
          <p:nvSpPr>
            <p:cNvPr id="641" name="Rounded Rectangle 50"/>
            <p:cNvSpPr/>
            <p:nvPr/>
          </p:nvSpPr>
          <p:spPr>
            <a:xfrm>
              <a:off x="0" y="1446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2" name="TextBox 24"/>
            <p:cNvSpPr txBox="1"/>
            <p:nvPr/>
          </p:nvSpPr>
          <p:spPr>
            <a:xfrm>
              <a:off x="175743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646" name="群組 30"/>
          <p:cNvGrpSpPr/>
          <p:nvPr/>
        </p:nvGrpSpPr>
        <p:grpSpPr>
          <a:xfrm>
            <a:off x="2273932" y="5609606"/>
            <a:ext cx="1916724" cy="514325"/>
            <a:chOff x="0" y="0"/>
            <a:chExt cx="1916722" cy="514324"/>
          </a:xfrm>
        </p:grpSpPr>
        <p:sp>
          <p:nvSpPr>
            <p:cNvPr id="644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5" name="TextBox 24"/>
            <p:cNvSpPr txBox="1"/>
            <p:nvPr/>
          </p:nvSpPr>
          <p:spPr>
            <a:xfrm>
              <a:off x="175743" y="3784"/>
              <a:ext cx="15251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647" name="TextBox 20"/>
          <p:cNvSpPr txBox="1"/>
          <p:nvPr/>
        </p:nvSpPr>
        <p:spPr>
          <a:xfrm>
            <a:off x="2240611" y="5140550"/>
            <a:ext cx="897184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掌握身邊的重要資訊</a:t>
            </a:r>
          </a:p>
        </p:txBody>
      </p:sp>
      <p:sp>
        <p:nvSpPr>
          <p:cNvPr id="648" name="TextBox 20"/>
          <p:cNvSpPr txBox="1"/>
          <p:nvPr/>
        </p:nvSpPr>
        <p:spPr>
          <a:xfrm>
            <a:off x="2222100" y="6050558"/>
            <a:ext cx="884622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以親切的態度，友善的語調溝通</a:t>
            </a:r>
          </a:p>
        </p:txBody>
      </p:sp>
      <p:grpSp>
        <p:nvGrpSpPr>
          <p:cNvPr id="651" name="群組 35"/>
          <p:cNvGrpSpPr/>
          <p:nvPr/>
        </p:nvGrpSpPr>
        <p:grpSpPr>
          <a:xfrm>
            <a:off x="8798339" y="600750"/>
            <a:ext cx="3393661" cy="758223"/>
            <a:chOff x="0" y="0"/>
            <a:chExt cx="3393659" cy="758221"/>
          </a:xfrm>
        </p:grpSpPr>
        <p:sp>
          <p:nvSpPr>
            <p:cNvPr id="649" name="Freeform: Shape 66"/>
            <p:cNvSpPr/>
            <p:nvPr/>
          </p:nvSpPr>
          <p:spPr>
            <a:xfrm>
              <a:off x="-1" y="0"/>
              <a:ext cx="3393661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0" name="TextBox 42"/>
            <p:cNvSpPr txBox="1"/>
            <p:nvPr/>
          </p:nvSpPr>
          <p:spPr>
            <a:xfrm>
              <a:off x="85758" y="104373"/>
              <a:ext cx="290576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早、中和晚期</a:t>
              </a:r>
            </a:p>
          </p:txBody>
        </p:sp>
      </p:grpSp>
      <p:pic>
        <p:nvPicPr>
          <p:cNvPr id="65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17" y="2480385"/>
            <a:ext cx="2118366" cy="282448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53" name="表格 4"/>
          <p:cNvGraphicFramePr/>
          <p:nvPr/>
        </p:nvGraphicFramePr>
        <p:xfrm>
          <a:off x="9306832" y="1468069"/>
          <a:ext cx="2665422" cy="463411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703"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上午 </a:t>
                      </a:r>
                      <a:r>
                        <a:t>6:00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rgbClr val="B7DE35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、起床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rgbClr val="B7DE35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7:00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rgbClr val="B7DE35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吃早餐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rgbClr val="B7DE35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8:00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、做運動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10:00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、休息及腦筋訓練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3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12:00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、協助預備午餐、吃午餐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834"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下午 </a:t>
                      </a:r>
                      <a:r>
                        <a:t>1:00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聽粵曲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、餘暇活動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2:00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、做運動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3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4:00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、協助預備晚餐、休息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6:00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、沖涼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7:00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吃晚餐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595959"/>
                          </a:solidFill>
                        </a:rPr>
                        <a:t>          8:00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B7DE35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rgbClr val="B7DE35"/>
                      </a:solidFill>
                    </a:lnB>
                    <a:solidFill>
                      <a:srgbClr val="E0EFA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、看電視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rgbClr val="B7DE35"/>
                      </a:solidFill>
                    </a:lnR>
                    <a:lnT w="12700">
                      <a:solidFill>
                        <a:schemeClr val="accent1"/>
                      </a:solidFill>
                    </a:lnT>
                    <a:lnB w="12700">
                      <a:solidFill>
                        <a:srgbClr val="B7DE35"/>
                      </a:solidFill>
                    </a:lnB>
                    <a:solidFill>
                      <a:srgbClr val="E0E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703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595959"/>
                          </a:solidFill>
                        </a:rPr>
                        <a:t>          9:00</a:t>
                      </a: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rgbClr val="B7DE35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/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如廁</a:t>
                      </a:r>
                      <a:r>
                        <a:rPr dirty="0" err="1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、睡覺</a:t>
                      </a:r>
                      <a:endParaRPr dirty="0"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0" marR="45720" horzOverflow="overflow">
                    <a:lnL w="12700">
                      <a:solidFill>
                        <a:schemeClr val="accent1"/>
                      </a:solidFill>
                    </a:lnL>
                    <a:lnR w="12700">
                      <a:solidFill>
                        <a:schemeClr val="accent1"/>
                      </a:solidFill>
                    </a:lnR>
                    <a:lnT w="12700">
                      <a:solidFill>
                        <a:srgbClr val="B7DE35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solidFill>
                      <a:srgbClr val="ED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" name="矩形 23"/>
          <p:cNvSpPr/>
          <p:nvPr/>
        </p:nvSpPr>
        <p:spPr>
          <a:xfrm>
            <a:off x="50406" y="5288799"/>
            <a:ext cx="2155034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圖中有一個大時鐘和大日曆，有助長者掌握導向資料</a:t>
            </a:r>
            <a:endParaRPr lang="zh-HK" altLang="en-US" sz="1200" dirty="0"/>
          </a:p>
        </p:txBody>
      </p:sp>
      <p:sp>
        <p:nvSpPr>
          <p:cNvPr id="25" name="矩形 24"/>
          <p:cNvSpPr/>
          <p:nvPr/>
        </p:nvSpPr>
        <p:spPr>
          <a:xfrm>
            <a:off x="9867849" y="6102186"/>
            <a:ext cx="142805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圖中是一個</a:t>
            </a:r>
            <a:r>
              <a:rPr lang="zh-TW" altLang="en-US" sz="12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時間表</a:t>
            </a:r>
            <a:endParaRPr lang="zh-HK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ontent Placeholder 1"/>
          <p:cNvSpPr txBox="1"/>
          <p:nvPr/>
        </p:nvSpPr>
        <p:spPr>
          <a:xfrm>
            <a:off x="1454518" y="854114"/>
            <a:ext cx="4423578" cy="614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33832" defTabSz="676655">
              <a:lnSpc>
                <a:spcPct val="81000"/>
              </a:lnSpc>
              <a:spcBef>
                <a:spcPts val="1300"/>
              </a:spcBef>
              <a:defRPr sz="2960" b="1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眾裡尋它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660" name="群組 4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658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9" name="TextBox 42"/>
            <p:cNvSpPr txBox="1"/>
            <p:nvPr/>
          </p:nvSpPr>
          <p:spPr>
            <a:xfrm>
              <a:off x="81616" y="104372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 err="1">
                  <a:latin typeface="+mj-lt"/>
                  <a:ea typeface="+mj-ea"/>
                  <a:cs typeface="+mj-cs"/>
                  <a:sym typeface="Helvetica"/>
                </a:rPr>
                <a:t>建議活動一</a:t>
              </a:r>
              <a:endParaRPr dirty="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663" name="群組 7"/>
          <p:cNvGrpSpPr/>
          <p:nvPr/>
        </p:nvGrpSpPr>
        <p:grpSpPr>
          <a:xfrm>
            <a:off x="1468730" y="2368060"/>
            <a:ext cx="1916723" cy="510541"/>
            <a:chOff x="0" y="0"/>
            <a:chExt cx="1916722" cy="510540"/>
          </a:xfrm>
        </p:grpSpPr>
        <p:sp>
          <p:nvSpPr>
            <p:cNvPr id="661" name="Rounded Rectangle 50"/>
            <p:cNvSpPr/>
            <p:nvPr/>
          </p:nvSpPr>
          <p:spPr>
            <a:xfrm>
              <a:off x="0" y="28919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2" name="TextBox 24"/>
            <p:cNvSpPr txBox="1"/>
            <p:nvPr/>
          </p:nvSpPr>
          <p:spPr>
            <a:xfrm>
              <a:off x="65322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664" name="TextBox 20"/>
          <p:cNvSpPr txBox="1"/>
          <p:nvPr/>
        </p:nvSpPr>
        <p:spPr>
          <a:xfrm>
            <a:off x="1511526" y="1903462"/>
            <a:ext cx="354465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練習紙、筆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667" name="群組 23"/>
          <p:cNvGrpSpPr/>
          <p:nvPr/>
        </p:nvGrpSpPr>
        <p:grpSpPr>
          <a:xfrm>
            <a:off x="1397711" y="1454250"/>
            <a:ext cx="1987125" cy="510542"/>
            <a:chOff x="0" y="0"/>
            <a:chExt cx="1987124" cy="510540"/>
          </a:xfrm>
        </p:grpSpPr>
        <p:sp>
          <p:nvSpPr>
            <p:cNvPr id="665" name="Rounded Rectangle 50"/>
            <p:cNvSpPr/>
            <p:nvPr/>
          </p:nvSpPr>
          <p:spPr>
            <a:xfrm>
              <a:off x="70401" y="28918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TextBox 24"/>
            <p:cNvSpPr txBox="1"/>
            <p:nvPr/>
          </p:nvSpPr>
          <p:spPr>
            <a:xfrm>
              <a:off x="0" y="0"/>
              <a:ext cx="1785161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668" name="TextBox 20"/>
          <p:cNvSpPr txBox="1"/>
          <p:nvPr/>
        </p:nvSpPr>
        <p:spPr>
          <a:xfrm>
            <a:off x="1514450" y="2839555"/>
            <a:ext cx="7238171" cy="129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從練習紙找出相同的圖形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↑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增加難度：增加物件的數量、減少找尋時間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↓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減少難度：減少物件的數量、增加找尋時間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671" name="群組 27"/>
          <p:cNvGrpSpPr/>
          <p:nvPr/>
        </p:nvGrpSpPr>
        <p:grpSpPr>
          <a:xfrm>
            <a:off x="1468112" y="3956802"/>
            <a:ext cx="1916723" cy="510541"/>
            <a:chOff x="0" y="0"/>
            <a:chExt cx="1916722" cy="510540"/>
          </a:xfrm>
        </p:grpSpPr>
        <p:sp>
          <p:nvSpPr>
            <p:cNvPr id="669" name="Rounded Rectangle 50"/>
            <p:cNvSpPr/>
            <p:nvPr/>
          </p:nvSpPr>
          <p:spPr>
            <a:xfrm>
              <a:off x="0" y="1446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0" name="TextBox 24"/>
            <p:cNvSpPr txBox="1"/>
            <p:nvPr/>
          </p:nvSpPr>
          <p:spPr>
            <a:xfrm>
              <a:off x="175743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674" name="群組 30"/>
          <p:cNvGrpSpPr/>
          <p:nvPr/>
        </p:nvGrpSpPr>
        <p:grpSpPr>
          <a:xfrm>
            <a:off x="1454518" y="5191674"/>
            <a:ext cx="1916723" cy="510541"/>
            <a:chOff x="0" y="0"/>
            <a:chExt cx="1916722" cy="510540"/>
          </a:xfrm>
        </p:grpSpPr>
        <p:sp>
          <p:nvSpPr>
            <p:cNvPr id="672" name="Rounded Rectangle 50"/>
            <p:cNvSpPr/>
            <p:nvPr/>
          </p:nvSpPr>
          <p:spPr>
            <a:xfrm>
              <a:off x="0" y="22187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TextBox 24"/>
            <p:cNvSpPr txBox="1"/>
            <p:nvPr/>
          </p:nvSpPr>
          <p:spPr>
            <a:xfrm>
              <a:off x="125975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675" name="TextBox 20"/>
          <p:cNvSpPr txBox="1"/>
          <p:nvPr/>
        </p:nvSpPr>
        <p:spPr>
          <a:xfrm>
            <a:off x="1519538" y="4425085"/>
            <a:ext cx="897184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訓練視覺追蹤能力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提升專注</a:t>
            </a:r>
            <a:r>
              <a:rPr dirty="0"/>
              <a:t>⼒</a:t>
            </a:r>
          </a:p>
        </p:txBody>
      </p:sp>
      <p:sp>
        <p:nvSpPr>
          <p:cNvPr id="676" name="TextBox 20"/>
          <p:cNvSpPr txBox="1"/>
          <p:nvPr/>
        </p:nvSpPr>
        <p:spPr>
          <a:xfrm>
            <a:off x="1514450" y="5646608"/>
            <a:ext cx="8846224" cy="86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活動變化：</a:t>
            </a:r>
            <a:r>
              <a:rPr dirty="0" err="1" smtClean="0"/>
              <a:t>練習程度可根據</a:t>
            </a:r>
            <a:r>
              <a:rPr lang="zh-TW" altLang="en-US" sz="2200" dirty="0">
                <a:solidFill>
                  <a:srgbClr val="000000"/>
                </a:solidFill>
                <a:ea typeface="微軟正黑體"/>
                <a:cs typeface="微軟正黑體"/>
                <a:sym typeface="微軟正黑體"/>
              </a:rPr>
              <a:t>患</a:t>
            </a:r>
            <a:r>
              <a:rPr dirty="0" err="1" smtClean="0"/>
              <a:t>者能力</a:t>
            </a:r>
            <a:r>
              <a:rPr dirty="0" err="1"/>
              <a:t>、背景選取合適練習</a:t>
            </a:r>
            <a:endParaRPr dirty="0"/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如想重複使用及方便清潔，可考慮將練習紙過膠使用</a:t>
            </a:r>
            <a:endParaRPr dirty="0"/>
          </a:p>
        </p:txBody>
      </p:sp>
      <p:grpSp>
        <p:nvGrpSpPr>
          <p:cNvPr id="679" name="群組 36"/>
          <p:cNvGrpSpPr/>
          <p:nvPr/>
        </p:nvGrpSpPr>
        <p:grpSpPr>
          <a:xfrm>
            <a:off x="8292362" y="462740"/>
            <a:ext cx="737585" cy="742211"/>
            <a:chOff x="0" y="0"/>
            <a:chExt cx="737584" cy="742210"/>
          </a:xfrm>
        </p:grpSpPr>
        <p:sp>
          <p:nvSpPr>
            <p:cNvPr id="677" name="Oval 33"/>
            <p:cNvSpPr/>
            <p:nvPr/>
          </p:nvSpPr>
          <p:spPr>
            <a:xfrm>
              <a:off x="-1" y="-1"/>
              <a:ext cx="737586" cy="742211"/>
            </a:xfrm>
            <a:prstGeom prst="ellipse">
              <a:avLst/>
            </a:prstGeom>
            <a:solidFill>
              <a:srgbClr val="FF0066"/>
            </a:solidFill>
            <a:ln w="12700" cap="flat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FF0066"/>
                    </a:solidFill>
                    <a:prstDash val="solid"/>
                    <a:round/>
                  </a:ln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Round Same Side Corner Rectangle 6"/>
            <p:cNvSpPr/>
            <p:nvPr/>
          </p:nvSpPr>
          <p:spPr>
            <a:xfrm rot="2700000">
              <a:off x="279800" y="128065"/>
              <a:ext cx="177982" cy="45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86" y="19551"/>
                  </a:moveTo>
                  <a:lnTo>
                    <a:pt x="15814" y="19551"/>
                  </a:lnTo>
                  <a:lnTo>
                    <a:pt x="10800" y="21600"/>
                  </a:lnTo>
                  <a:close/>
                  <a:moveTo>
                    <a:pt x="889" y="15316"/>
                  </a:moveTo>
                  <a:cubicBezTo>
                    <a:pt x="3209" y="15298"/>
                    <a:pt x="5140" y="15028"/>
                    <a:pt x="5748" y="14661"/>
                  </a:cubicBezTo>
                  <a:cubicBezTo>
                    <a:pt x="6352" y="15044"/>
                    <a:pt x="8419" y="15321"/>
                    <a:pt x="10866" y="15321"/>
                  </a:cubicBezTo>
                  <a:cubicBezTo>
                    <a:pt x="13312" y="15321"/>
                    <a:pt x="15379" y="15044"/>
                    <a:pt x="15983" y="14661"/>
                  </a:cubicBezTo>
                  <a:cubicBezTo>
                    <a:pt x="16579" y="15021"/>
                    <a:pt x="18449" y="15288"/>
                    <a:pt x="20711" y="15314"/>
                  </a:cubicBezTo>
                  <a:lnTo>
                    <a:pt x="16198" y="19021"/>
                  </a:lnTo>
                  <a:lnTo>
                    <a:pt x="5399" y="19021"/>
                  </a:lnTo>
                  <a:close/>
                  <a:moveTo>
                    <a:pt x="16871" y="2936"/>
                  </a:moveTo>
                  <a:lnTo>
                    <a:pt x="21600" y="2936"/>
                  </a:lnTo>
                  <a:lnTo>
                    <a:pt x="21600" y="14764"/>
                  </a:lnTo>
                  <a:cubicBezTo>
                    <a:pt x="21468" y="14773"/>
                    <a:pt x="21332" y="14774"/>
                    <a:pt x="21195" y="14774"/>
                  </a:cubicBezTo>
                  <a:cubicBezTo>
                    <a:pt x="18807" y="14774"/>
                    <a:pt x="16871" y="14269"/>
                    <a:pt x="16871" y="13646"/>
                  </a:cubicBezTo>
                  <a:close/>
                  <a:moveTo>
                    <a:pt x="6476" y="2936"/>
                  </a:moveTo>
                  <a:lnTo>
                    <a:pt x="15124" y="2936"/>
                  </a:lnTo>
                  <a:lnTo>
                    <a:pt x="15124" y="13696"/>
                  </a:lnTo>
                  <a:cubicBezTo>
                    <a:pt x="15124" y="14291"/>
                    <a:pt x="13188" y="14774"/>
                    <a:pt x="10800" y="14774"/>
                  </a:cubicBezTo>
                  <a:cubicBezTo>
                    <a:pt x="8412" y="14774"/>
                    <a:pt x="6476" y="14291"/>
                    <a:pt x="6476" y="13696"/>
                  </a:cubicBezTo>
                  <a:close/>
                  <a:moveTo>
                    <a:pt x="0" y="2936"/>
                  </a:moveTo>
                  <a:lnTo>
                    <a:pt x="4729" y="2936"/>
                  </a:lnTo>
                  <a:lnTo>
                    <a:pt x="4729" y="13646"/>
                  </a:lnTo>
                  <a:cubicBezTo>
                    <a:pt x="4729" y="14269"/>
                    <a:pt x="2793" y="14774"/>
                    <a:pt x="405" y="14774"/>
                  </a:cubicBezTo>
                  <a:cubicBezTo>
                    <a:pt x="268" y="14774"/>
                    <a:pt x="132" y="14773"/>
                    <a:pt x="0" y="14764"/>
                  </a:cubicBezTo>
                  <a:close/>
                  <a:moveTo>
                    <a:pt x="1501" y="374"/>
                  </a:moveTo>
                  <a:cubicBezTo>
                    <a:pt x="2428" y="143"/>
                    <a:pt x="3708" y="0"/>
                    <a:pt x="5123" y="0"/>
                  </a:cubicBezTo>
                  <a:lnTo>
                    <a:pt x="16477" y="0"/>
                  </a:lnTo>
                  <a:cubicBezTo>
                    <a:pt x="19306" y="0"/>
                    <a:pt x="21600" y="572"/>
                    <a:pt x="21600" y="1278"/>
                  </a:cubicBezTo>
                  <a:cubicBezTo>
                    <a:pt x="21600" y="1704"/>
                    <a:pt x="21600" y="2130"/>
                    <a:pt x="21600" y="2556"/>
                  </a:cubicBezTo>
                  <a:lnTo>
                    <a:pt x="0" y="2556"/>
                  </a:lnTo>
                  <a:lnTo>
                    <a:pt x="0" y="1278"/>
                  </a:lnTo>
                  <a:cubicBezTo>
                    <a:pt x="0" y="925"/>
                    <a:pt x="573" y="606"/>
                    <a:pt x="1501" y="3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80" name="Text Placeholder 1"/>
          <p:cNvSpPr txBox="1"/>
          <p:nvPr/>
        </p:nvSpPr>
        <p:spPr>
          <a:xfrm>
            <a:off x="3023247" y="170423"/>
            <a:ext cx="5925824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722376">
              <a:lnSpc>
                <a:spcPct val="90000"/>
              </a:lnSpc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早期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81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6697" y="1769260"/>
            <a:ext cx="2286001" cy="228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群組 3"/>
          <p:cNvGrpSpPr/>
          <p:nvPr/>
        </p:nvGrpSpPr>
        <p:grpSpPr>
          <a:xfrm>
            <a:off x="9080804" y="251359"/>
            <a:ext cx="3111196" cy="758223"/>
            <a:chOff x="0" y="0"/>
            <a:chExt cx="3111194" cy="758221"/>
          </a:xfrm>
        </p:grpSpPr>
        <p:sp>
          <p:nvSpPr>
            <p:cNvPr id="685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6" name="TextBox 42"/>
            <p:cNvSpPr txBox="1"/>
            <p:nvPr/>
          </p:nvSpPr>
          <p:spPr>
            <a:xfrm>
              <a:off x="81616" y="104372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 err="1">
                  <a:latin typeface="+mj-lt"/>
                  <a:ea typeface="+mj-ea"/>
                  <a:cs typeface="+mj-cs"/>
                  <a:sym typeface="Helvetica"/>
                </a:rPr>
                <a:t>建議活動一</a:t>
              </a:r>
              <a:endParaRPr dirty="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688" name="矩形 9"/>
          <p:cNvSpPr txBox="1"/>
          <p:nvPr/>
        </p:nvSpPr>
        <p:spPr>
          <a:xfrm>
            <a:off x="3229562" y="6143265"/>
            <a:ext cx="5968169" cy="47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**</a:t>
            </a:r>
            <a:r>
              <a:rPr dirty="0" err="1"/>
              <a:t>按長者能力派發，程度一最簡單，程度三最複雜</a:t>
            </a:r>
            <a:r>
              <a:rPr dirty="0"/>
              <a:t>**</a:t>
            </a:r>
          </a:p>
        </p:txBody>
      </p:sp>
      <p:sp>
        <p:nvSpPr>
          <p:cNvPr id="689" name="文字方塊 13"/>
          <p:cNvSpPr txBox="1"/>
          <p:nvPr/>
        </p:nvSpPr>
        <p:spPr>
          <a:xfrm>
            <a:off x="1703243" y="987519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程度一</a:t>
            </a:r>
            <a:endParaRPr dirty="0"/>
          </a:p>
        </p:txBody>
      </p:sp>
      <p:sp>
        <p:nvSpPr>
          <p:cNvPr id="690" name="文字方塊 14"/>
          <p:cNvSpPr txBox="1"/>
          <p:nvPr/>
        </p:nvSpPr>
        <p:spPr>
          <a:xfrm>
            <a:off x="5733108" y="1022650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程度二</a:t>
            </a:r>
            <a:endParaRPr dirty="0"/>
          </a:p>
        </p:txBody>
      </p:sp>
      <p:sp>
        <p:nvSpPr>
          <p:cNvPr id="691" name="文字方塊 15"/>
          <p:cNvSpPr txBox="1"/>
          <p:nvPr/>
        </p:nvSpPr>
        <p:spPr>
          <a:xfrm>
            <a:off x="9666526" y="980427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程度三</a:t>
            </a:r>
            <a:endParaRPr dirty="0"/>
          </a:p>
        </p:txBody>
      </p:sp>
      <p:sp>
        <p:nvSpPr>
          <p:cNvPr id="692" name="Content Placeholder 1"/>
          <p:cNvSpPr txBox="1"/>
          <p:nvPr/>
        </p:nvSpPr>
        <p:spPr>
          <a:xfrm>
            <a:off x="4774153" y="413950"/>
            <a:ext cx="4423578" cy="617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45719">
              <a:lnSpc>
                <a:spcPct val="90000"/>
              </a:lnSpc>
              <a:spcBef>
                <a:spcPts val="1800"/>
              </a:spcBef>
              <a:defRPr sz="4800" b="1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眾裡尋它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93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rcRect l="1190" t="371" r="444"/>
          <a:stretch>
            <a:fillRect/>
          </a:stretch>
        </p:blipFill>
        <p:spPr>
          <a:xfrm>
            <a:off x="544312" y="1440982"/>
            <a:ext cx="3206597" cy="441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圖片 2" descr="圖片 2"/>
          <p:cNvPicPr>
            <a:picLocks noChangeAspect="1"/>
          </p:cNvPicPr>
          <p:nvPr/>
        </p:nvPicPr>
        <p:blipFill>
          <a:blip r:embed="rId4">
            <a:extLst/>
          </a:blip>
          <a:srcRect l="1053" t="887" b="610"/>
          <a:stretch>
            <a:fillRect/>
          </a:stretch>
        </p:blipFill>
        <p:spPr>
          <a:xfrm>
            <a:off x="4521263" y="1440979"/>
            <a:ext cx="3292243" cy="4381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圖片 16" descr="圖片 16"/>
          <p:cNvPicPr>
            <a:picLocks noChangeAspect="1"/>
          </p:cNvPicPr>
          <p:nvPr/>
        </p:nvPicPr>
        <p:blipFill>
          <a:blip r:embed="rId5">
            <a:extLst/>
          </a:blip>
          <a:srcRect l="1169" t="607" r="311"/>
          <a:stretch>
            <a:fillRect/>
          </a:stretch>
        </p:blipFill>
        <p:spPr>
          <a:xfrm>
            <a:off x="8423246" y="1433428"/>
            <a:ext cx="3227975" cy="434082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2"/>
          <p:cNvSpPr/>
          <p:nvPr/>
        </p:nvSpPr>
        <p:spPr>
          <a:xfrm>
            <a:off x="544311" y="5591699"/>
            <a:ext cx="3206598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是</a:t>
            </a:r>
            <a:r>
              <a:rPr lang="en-HK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眾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裡尋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它</a:t>
            </a:r>
            <a:r>
              <a:rPr lang="en-US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程度一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練習紙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有三種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不同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圖形，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要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者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找出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其中三種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相同的圖形，並數出有多少個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8986" y="5591699"/>
            <a:ext cx="329452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是</a:t>
            </a:r>
            <a:r>
              <a:rPr lang="en-US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眾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裡尋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它</a:t>
            </a:r>
            <a:r>
              <a:rPr lang="en-US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程度二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練習紙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有五種不同圖形，要長者找出其中四種相同的圖形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zh-TW" altLang="en-US" sz="1200" dirty="0">
                <a:latin typeface="+mj-ea"/>
                <a:ea typeface="+mj-ea"/>
                <a:cs typeface="Times New Roman" panose="02020603050405020304" pitchFamily="18" charset="0"/>
              </a:rPr>
              <a:t>並數出有多少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個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423247" y="5587638"/>
            <a:ext cx="3227975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圖中是</a:t>
            </a:r>
            <a:r>
              <a:rPr lang="en-US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眾裡尋它</a:t>
            </a:r>
            <a:r>
              <a:rPr lang="en-US" altLang="zh-TW" sz="1200" dirty="0" smtClean="0">
                <a:latin typeface="+mj-ea"/>
                <a:ea typeface="+mj-ea"/>
                <a:cs typeface="Times New Roman" panose="02020603050405020304" pitchFamily="18" charset="0"/>
              </a:rPr>
              <a:t>"</a:t>
            </a:r>
            <a:r>
              <a:rPr lang="zh-TW" altLang="en-US" sz="1200" dirty="0" smtClean="0">
                <a:latin typeface="+mj-ea"/>
                <a:ea typeface="+mj-ea"/>
                <a:cs typeface="Times New Roman" panose="02020603050405020304" pitchFamily="18" charset="0"/>
              </a:rPr>
              <a:t> 程度三練習紙，有七種不同圖形，要長者找出其中四種相同的圖形，並數出有多少個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Content Placeholder 1"/>
          <p:cNvSpPr txBox="1"/>
          <p:nvPr/>
        </p:nvSpPr>
        <p:spPr>
          <a:xfrm>
            <a:off x="1468238" y="777740"/>
            <a:ext cx="9125586" cy="61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33832" defTabSz="676655">
              <a:lnSpc>
                <a:spcPct val="81000"/>
              </a:lnSpc>
              <a:spcBef>
                <a:spcPts val="1300"/>
              </a:spcBef>
              <a:defRPr sz="296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有數得計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00" name="群組 7"/>
          <p:cNvGrpSpPr/>
          <p:nvPr/>
        </p:nvGrpSpPr>
        <p:grpSpPr>
          <a:xfrm>
            <a:off x="1549540" y="2378804"/>
            <a:ext cx="1916723" cy="510542"/>
            <a:chOff x="0" y="0"/>
            <a:chExt cx="1916722" cy="510540"/>
          </a:xfrm>
        </p:grpSpPr>
        <p:sp>
          <p:nvSpPr>
            <p:cNvPr id="698" name="Rounded Rectangle 50"/>
            <p:cNvSpPr/>
            <p:nvPr/>
          </p:nvSpPr>
          <p:spPr>
            <a:xfrm>
              <a:off x="0" y="28919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9" name="TextBox 24"/>
            <p:cNvSpPr txBox="1"/>
            <p:nvPr/>
          </p:nvSpPr>
          <p:spPr>
            <a:xfrm>
              <a:off x="65322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701" name="TextBox 20"/>
          <p:cNvSpPr txBox="1"/>
          <p:nvPr/>
        </p:nvSpPr>
        <p:spPr>
          <a:xfrm>
            <a:off x="1595260" y="1875302"/>
            <a:ext cx="897184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茶餐廳餐單、筆</a:t>
            </a:r>
            <a:endParaRPr dirty="0"/>
          </a:p>
        </p:txBody>
      </p:sp>
      <p:grpSp>
        <p:nvGrpSpPr>
          <p:cNvPr id="704" name="群組 23"/>
          <p:cNvGrpSpPr/>
          <p:nvPr/>
        </p:nvGrpSpPr>
        <p:grpSpPr>
          <a:xfrm>
            <a:off x="1468239" y="1399679"/>
            <a:ext cx="1987125" cy="510541"/>
            <a:chOff x="0" y="0"/>
            <a:chExt cx="1987124" cy="510540"/>
          </a:xfrm>
        </p:grpSpPr>
        <p:sp>
          <p:nvSpPr>
            <p:cNvPr id="702" name="Rounded Rectangle 50"/>
            <p:cNvSpPr/>
            <p:nvPr/>
          </p:nvSpPr>
          <p:spPr>
            <a:xfrm>
              <a:off x="70401" y="28918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3" name="TextBox 24"/>
            <p:cNvSpPr txBox="1"/>
            <p:nvPr/>
          </p:nvSpPr>
          <p:spPr>
            <a:xfrm>
              <a:off x="0" y="0"/>
              <a:ext cx="1785161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705" name="TextBox 20"/>
          <p:cNvSpPr txBox="1"/>
          <p:nvPr/>
        </p:nvSpPr>
        <p:spPr>
          <a:xfrm>
            <a:off x="1565095" y="2865005"/>
            <a:ext cx="595694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選取其中</a:t>
            </a:r>
            <a:r>
              <a:t>3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樣食物</a:t>
            </a:r>
            <a:r>
              <a:t>/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飲品，計算總額</a:t>
            </a:r>
          </a:p>
        </p:txBody>
      </p:sp>
      <p:grpSp>
        <p:nvGrpSpPr>
          <p:cNvPr id="708" name="群組 27"/>
          <p:cNvGrpSpPr/>
          <p:nvPr/>
        </p:nvGrpSpPr>
        <p:grpSpPr>
          <a:xfrm>
            <a:off x="1558941" y="3259951"/>
            <a:ext cx="1916724" cy="510541"/>
            <a:chOff x="0" y="0"/>
            <a:chExt cx="1916722" cy="510540"/>
          </a:xfrm>
        </p:grpSpPr>
        <p:sp>
          <p:nvSpPr>
            <p:cNvPr id="706" name="Rounded Rectangle 50"/>
            <p:cNvSpPr/>
            <p:nvPr/>
          </p:nvSpPr>
          <p:spPr>
            <a:xfrm>
              <a:off x="0" y="28919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7" name="TextBox 24"/>
            <p:cNvSpPr txBox="1"/>
            <p:nvPr/>
          </p:nvSpPr>
          <p:spPr>
            <a:xfrm>
              <a:off x="165097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 err="1"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  <a:endParaRPr dirty="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711" name="群組 30"/>
          <p:cNvGrpSpPr/>
          <p:nvPr/>
        </p:nvGrpSpPr>
        <p:grpSpPr>
          <a:xfrm>
            <a:off x="1549539" y="4397873"/>
            <a:ext cx="1916723" cy="510541"/>
            <a:chOff x="0" y="0"/>
            <a:chExt cx="1916722" cy="510540"/>
          </a:xfrm>
        </p:grpSpPr>
        <p:sp>
          <p:nvSpPr>
            <p:cNvPr id="709" name="Rounded Rectangle 50"/>
            <p:cNvSpPr/>
            <p:nvPr/>
          </p:nvSpPr>
          <p:spPr>
            <a:xfrm>
              <a:off x="0" y="22187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0" name="TextBox 24"/>
            <p:cNvSpPr txBox="1"/>
            <p:nvPr/>
          </p:nvSpPr>
          <p:spPr>
            <a:xfrm>
              <a:off x="125975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712" name="TextBox 20"/>
          <p:cNvSpPr txBox="1"/>
          <p:nvPr/>
        </p:nvSpPr>
        <p:spPr>
          <a:xfrm>
            <a:off x="1584360" y="3697909"/>
            <a:ext cx="7368839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提升專注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⼒</a:t>
            </a:r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訓練⽇常計算能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⼒</a:t>
            </a:r>
          </a:p>
        </p:txBody>
      </p:sp>
      <p:sp>
        <p:nvSpPr>
          <p:cNvPr id="713" name="TextBox 20"/>
          <p:cNvSpPr txBox="1"/>
          <p:nvPr/>
        </p:nvSpPr>
        <p:spPr>
          <a:xfrm>
            <a:off x="1604662" y="4979649"/>
            <a:ext cx="9270815" cy="249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活動變化：餐單可按喜好習慣及能力作調整，例如茶樓點心、超級市場或百貨公司用品等</a:t>
            </a:r>
            <a:r>
              <a:rPr dirty="0"/>
              <a:t>。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↑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增加難度：增加選取食物</a:t>
            </a:r>
            <a:r>
              <a:rPr dirty="0"/>
              <a:t>/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飲品的數量</a:t>
            </a:r>
            <a:r>
              <a:rPr dirty="0"/>
              <a:t>/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兩位數字運算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↓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減少難度：減少選取食物</a:t>
            </a:r>
            <a:r>
              <a:rPr dirty="0"/>
              <a:t>/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飲品的數量</a:t>
            </a:r>
            <a:r>
              <a:rPr dirty="0"/>
              <a:t>/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單位數字運算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16" name="群組 4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714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5" name="TextBox 42"/>
            <p:cNvSpPr txBox="1"/>
            <p:nvPr/>
          </p:nvSpPr>
          <p:spPr>
            <a:xfrm>
              <a:off x="235472" y="104372"/>
              <a:ext cx="2540058" cy="571501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建議活動二</a:t>
              </a:r>
            </a:p>
          </p:txBody>
        </p:sp>
      </p:grpSp>
      <p:sp>
        <p:nvSpPr>
          <p:cNvPr id="717" name="矩形 1"/>
          <p:cNvSpPr txBox="1"/>
          <p:nvPr/>
        </p:nvSpPr>
        <p:spPr>
          <a:xfrm>
            <a:off x="5419014" y="94306"/>
            <a:ext cx="1063751" cy="67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早期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18" name="圖片 11" descr="圖片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2735" y="3386368"/>
            <a:ext cx="2002160" cy="1736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圖片 10" descr="圖片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4861" y="1212269"/>
            <a:ext cx="3527141" cy="3527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Content Placeholder 1"/>
          <p:cNvSpPr txBox="1"/>
          <p:nvPr/>
        </p:nvSpPr>
        <p:spPr>
          <a:xfrm>
            <a:off x="45719" y="164638"/>
            <a:ext cx="12100562" cy="76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indent="36118" algn="ctr" defTabSz="722376">
              <a:lnSpc>
                <a:spcPct val="90000"/>
              </a:lnSpc>
              <a:spcBef>
                <a:spcPts val="1400"/>
              </a:spcBef>
              <a:defRPr sz="3792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有數得計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24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rcRect l="408" t="408"/>
          <a:stretch>
            <a:fillRect/>
          </a:stretch>
        </p:blipFill>
        <p:spPr>
          <a:xfrm>
            <a:off x="2535762" y="1291366"/>
            <a:ext cx="7385479" cy="5211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7" name="群組 4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725" name="Freeform: Shape 66"/>
            <p:cNvSpPr/>
            <p:nvPr/>
          </p:nvSpPr>
          <p:spPr>
            <a:xfrm>
              <a:off x="-1" y="0"/>
              <a:ext cx="3111196" cy="75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6" name="TextBox 42"/>
            <p:cNvSpPr txBox="1"/>
            <p:nvPr/>
          </p:nvSpPr>
          <p:spPr>
            <a:xfrm>
              <a:off x="235472" y="104372"/>
              <a:ext cx="2540058" cy="571501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建議活動二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45719" y="5739028"/>
            <a:ext cx="2490043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zh-HK" sz="1200" dirty="0" smtClean="0">
                <a:latin typeface="+mj-ea"/>
                <a:ea typeface="+mj-ea"/>
              </a:rPr>
              <a:t>圖</a:t>
            </a:r>
            <a:r>
              <a:rPr lang="zh-TW" altLang="en-US" sz="1200" dirty="0">
                <a:latin typeface="+mj-ea"/>
                <a:ea typeface="+mj-ea"/>
              </a:rPr>
              <a:t>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有數得計</a:t>
            </a:r>
            <a:r>
              <a:rPr lang="en-US" altLang="zh-HK" sz="1200" dirty="0" smtClean="0">
                <a:latin typeface="+mj-ea"/>
                <a:ea typeface="+mj-ea"/>
              </a:rPr>
              <a:t>"</a:t>
            </a:r>
            <a:r>
              <a:rPr lang="zh-HK" altLang="en-US" sz="1200" dirty="0">
                <a:latin typeface="+mj-ea"/>
                <a:ea typeface="+mj-ea"/>
              </a:rPr>
              <a:t>練習紙，是一張</a:t>
            </a:r>
            <a:r>
              <a:rPr lang="zh-TW" altLang="zh-HK" sz="1200" dirty="0" smtClean="0">
                <a:latin typeface="+mj-ea"/>
                <a:ea typeface="+mj-ea"/>
              </a:rPr>
              <a:t>茶</a:t>
            </a:r>
            <a:r>
              <a:rPr lang="zh-TW" altLang="zh-HK" sz="1200" dirty="0">
                <a:latin typeface="+mj-ea"/>
                <a:ea typeface="+mj-ea"/>
              </a:rPr>
              <a:t>餐廳餐</a:t>
            </a:r>
            <a:r>
              <a:rPr lang="zh-TW" altLang="zh-HK" sz="1200" dirty="0" smtClean="0">
                <a:latin typeface="+mj-ea"/>
                <a:ea typeface="+mj-ea"/>
              </a:rPr>
              <a:t>單</a:t>
            </a:r>
            <a:r>
              <a:rPr lang="zh-TW" altLang="en-US" sz="1200" dirty="0">
                <a:latin typeface="+mj-ea"/>
                <a:ea typeface="+mj-ea"/>
              </a:rPr>
              <a:t>，當中有不同食物和飲品的價錢</a:t>
            </a:r>
            <a:r>
              <a:rPr lang="zh-HK" altLang="zh-HK" sz="1200" dirty="0" smtClean="0">
                <a:latin typeface="+mj-ea"/>
                <a:ea typeface="+mj-ea"/>
              </a:rPr>
              <a:t>，</a:t>
            </a:r>
            <a:r>
              <a:rPr lang="zh-TW" altLang="en-US" sz="1200" dirty="0">
                <a:latin typeface="+mj-ea"/>
                <a:ea typeface="+mj-ea"/>
              </a:rPr>
              <a:t>長</a:t>
            </a:r>
            <a:r>
              <a:rPr lang="zh-HK" altLang="en-US" sz="1200" dirty="0" smtClean="0">
                <a:latin typeface="+mj-ea"/>
                <a:ea typeface="+mj-ea"/>
              </a:rPr>
              <a:t>者</a:t>
            </a:r>
            <a:r>
              <a:rPr lang="zh-HK" altLang="en-US" sz="1200" dirty="0">
                <a:latin typeface="+mj-ea"/>
                <a:ea typeface="+mj-ea"/>
              </a:rPr>
              <a:t>可</a:t>
            </a:r>
            <a:r>
              <a:rPr lang="zh-HK" altLang="zh-HK" sz="1200" dirty="0" smtClean="0">
                <a:latin typeface="+mj-ea"/>
                <a:ea typeface="+mj-ea"/>
              </a:rPr>
              <a:t>選取</a:t>
            </a:r>
            <a:r>
              <a:rPr lang="zh-HK" altLang="zh-HK" sz="1200" dirty="0">
                <a:latin typeface="+mj-ea"/>
                <a:ea typeface="+mj-ea"/>
              </a:rPr>
              <a:t>其中</a:t>
            </a:r>
            <a:r>
              <a:rPr lang="en-US" altLang="zh-HK" sz="1200" dirty="0">
                <a:latin typeface="+mj-ea"/>
                <a:ea typeface="+mj-ea"/>
              </a:rPr>
              <a:t>3</a:t>
            </a:r>
            <a:r>
              <a:rPr lang="zh-HK" altLang="zh-HK" sz="1200" dirty="0">
                <a:latin typeface="+mj-ea"/>
                <a:ea typeface="+mj-ea"/>
              </a:rPr>
              <a:t>樣食物</a:t>
            </a:r>
            <a:r>
              <a:rPr lang="en-US" altLang="zh-HK" sz="1200" dirty="0">
                <a:latin typeface="+mj-ea"/>
                <a:ea typeface="+mj-ea"/>
              </a:rPr>
              <a:t>/</a:t>
            </a:r>
            <a:r>
              <a:rPr lang="zh-HK" altLang="zh-HK" sz="1200" dirty="0">
                <a:latin typeface="+mj-ea"/>
                <a:ea typeface="+mj-ea"/>
              </a:rPr>
              <a:t>飲品，計算</a:t>
            </a:r>
            <a:r>
              <a:rPr lang="zh-HK" altLang="zh-HK" sz="1200" dirty="0" smtClean="0">
                <a:latin typeface="+mj-ea"/>
                <a:ea typeface="+mj-ea"/>
              </a:rPr>
              <a:t>總額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文字版面配置區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/>
          <a:lstStyle/>
          <a:p>
            <a:pPr defTabSz="365760">
              <a:lnSpc>
                <a:spcPct val="72000"/>
              </a:lnSpc>
              <a:spcBef>
                <a:spcPts val="700"/>
              </a:spcBef>
              <a:defRPr sz="480">
                <a:solidFill>
                  <a:srgbClr val="808080"/>
                </a:solidFill>
              </a:defRPr>
            </a:pPr>
            <a:endParaRPr dirty="0"/>
          </a:p>
          <a:p>
            <a:pPr defTabSz="365760">
              <a:lnSpc>
                <a:spcPct val="72000"/>
              </a:lnSpc>
              <a:spcBef>
                <a:spcPts val="700"/>
              </a:spcBef>
              <a:defRPr sz="1920">
                <a:solidFill>
                  <a:srgbClr val="000000"/>
                </a:solidFill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早期</a:t>
            </a:r>
            <a:endParaRPr sz="3790" dirty="0"/>
          </a:p>
        </p:txBody>
      </p:sp>
      <p:sp>
        <p:nvSpPr>
          <p:cNvPr id="732" name="Content Placeholder 1"/>
          <p:cNvSpPr txBox="1"/>
          <p:nvPr/>
        </p:nvSpPr>
        <p:spPr>
          <a:xfrm>
            <a:off x="1751936" y="672909"/>
            <a:ext cx="9125586" cy="61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33832" defTabSz="676655">
              <a:lnSpc>
                <a:spcPct val="81000"/>
              </a:lnSpc>
              <a:spcBef>
                <a:spcPts val="1300"/>
              </a:spcBef>
              <a:defRPr sz="296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連連看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35" name="群組 7"/>
          <p:cNvGrpSpPr/>
          <p:nvPr/>
        </p:nvGrpSpPr>
        <p:grpSpPr>
          <a:xfrm>
            <a:off x="1680456" y="2193782"/>
            <a:ext cx="1916724" cy="510541"/>
            <a:chOff x="0" y="0"/>
            <a:chExt cx="1916722" cy="510540"/>
          </a:xfrm>
        </p:grpSpPr>
        <p:sp>
          <p:nvSpPr>
            <p:cNvPr id="733" name="Rounded Rectangle 50"/>
            <p:cNvSpPr/>
            <p:nvPr/>
          </p:nvSpPr>
          <p:spPr>
            <a:xfrm>
              <a:off x="0" y="1446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4" name="TextBox 24"/>
            <p:cNvSpPr txBox="1"/>
            <p:nvPr/>
          </p:nvSpPr>
          <p:spPr>
            <a:xfrm>
              <a:off x="117727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grpSp>
        <p:nvGrpSpPr>
          <p:cNvPr id="738" name="群組 22"/>
          <p:cNvGrpSpPr/>
          <p:nvPr/>
        </p:nvGrpSpPr>
        <p:grpSpPr>
          <a:xfrm>
            <a:off x="1699318" y="1286782"/>
            <a:ext cx="1929325" cy="510541"/>
            <a:chOff x="0" y="0"/>
            <a:chExt cx="1929323" cy="510540"/>
          </a:xfrm>
        </p:grpSpPr>
        <p:sp>
          <p:nvSpPr>
            <p:cNvPr id="736" name="Rounded Rectangle 50"/>
            <p:cNvSpPr/>
            <p:nvPr/>
          </p:nvSpPr>
          <p:spPr>
            <a:xfrm>
              <a:off x="12600" y="835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7" name="TextBox 24"/>
            <p:cNvSpPr txBox="1"/>
            <p:nvPr/>
          </p:nvSpPr>
          <p:spPr>
            <a:xfrm>
              <a:off x="0" y="0"/>
              <a:ext cx="1785163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739" name="TextBox 20"/>
          <p:cNvSpPr txBox="1"/>
          <p:nvPr/>
        </p:nvSpPr>
        <p:spPr>
          <a:xfrm>
            <a:off x="1685958" y="2664446"/>
            <a:ext cx="6893203" cy="1233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記著每題所有線的位置和方向，在另一答案工作紙上回憶並畫出線的位置和方向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42" name="群組 26"/>
          <p:cNvGrpSpPr/>
          <p:nvPr/>
        </p:nvGrpSpPr>
        <p:grpSpPr>
          <a:xfrm>
            <a:off x="1711918" y="3409315"/>
            <a:ext cx="1916724" cy="510541"/>
            <a:chOff x="0" y="0"/>
            <a:chExt cx="1916722" cy="510540"/>
          </a:xfrm>
        </p:grpSpPr>
        <p:sp>
          <p:nvSpPr>
            <p:cNvPr id="740" name="Rounded Rectangle 50"/>
            <p:cNvSpPr/>
            <p:nvPr/>
          </p:nvSpPr>
          <p:spPr>
            <a:xfrm>
              <a:off x="0" y="1446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1" name="TextBox 24"/>
            <p:cNvSpPr txBox="1"/>
            <p:nvPr/>
          </p:nvSpPr>
          <p:spPr>
            <a:xfrm>
              <a:off x="195802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745" name="群組 29"/>
          <p:cNvGrpSpPr/>
          <p:nvPr/>
        </p:nvGrpSpPr>
        <p:grpSpPr>
          <a:xfrm>
            <a:off x="1680456" y="4622525"/>
            <a:ext cx="1916724" cy="510541"/>
            <a:chOff x="0" y="0"/>
            <a:chExt cx="1916722" cy="510540"/>
          </a:xfrm>
        </p:grpSpPr>
        <p:sp>
          <p:nvSpPr>
            <p:cNvPr id="743" name="Rounded Rectangle 50"/>
            <p:cNvSpPr/>
            <p:nvPr/>
          </p:nvSpPr>
          <p:spPr>
            <a:xfrm>
              <a:off x="0" y="20845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4" name="TextBox 24"/>
            <p:cNvSpPr txBox="1"/>
            <p:nvPr/>
          </p:nvSpPr>
          <p:spPr>
            <a:xfrm>
              <a:off x="164798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746" name="TextBox 20"/>
          <p:cNvSpPr txBox="1"/>
          <p:nvPr/>
        </p:nvSpPr>
        <p:spPr>
          <a:xfrm>
            <a:off x="1672887" y="5096962"/>
            <a:ext cx="8846224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活動變化：</a:t>
            </a:r>
            <a:r>
              <a:rPr dirty="0" err="1" smtClean="0"/>
              <a:t>因應</a:t>
            </a:r>
            <a:r>
              <a:rPr lang="zh-TW" altLang="en-US" sz="2200" dirty="0">
                <a:solidFill>
                  <a:srgbClr val="000000"/>
                </a:solidFill>
                <a:sym typeface="Helvetica"/>
              </a:rPr>
              <a:t>患</a:t>
            </a:r>
            <a:r>
              <a:rPr dirty="0" err="1" smtClean="0"/>
              <a:t>者的能力</a:t>
            </a:r>
            <a:r>
              <a:rPr dirty="0" err="1"/>
              <a:t>，給予程度一至三的練習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↑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增加難度：增加每次需記著的題數、減少記憶時間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/>
              <a:t>↓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減少難度：減少每次需記著的題數、增加記憶時間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47" name="TextBox 20"/>
          <p:cNvSpPr txBox="1"/>
          <p:nvPr/>
        </p:nvSpPr>
        <p:spPr>
          <a:xfrm>
            <a:off x="1685959" y="1742050"/>
            <a:ext cx="37052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練習紙、筆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48" name="TextBox 20"/>
          <p:cNvSpPr txBox="1"/>
          <p:nvPr/>
        </p:nvSpPr>
        <p:spPr>
          <a:xfrm>
            <a:off x="1685959" y="3878910"/>
            <a:ext cx="897184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提升專注⼒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加強背景辨別能力</a:t>
            </a:r>
          </a:p>
        </p:txBody>
      </p:sp>
      <p:grpSp>
        <p:nvGrpSpPr>
          <p:cNvPr id="751" name="群組 4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749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0" name="TextBox 42"/>
            <p:cNvSpPr txBox="1"/>
            <p:nvPr/>
          </p:nvSpPr>
          <p:spPr>
            <a:xfrm>
              <a:off x="81616" y="104372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建議活動三</a:t>
              </a:r>
            </a:p>
          </p:txBody>
        </p:sp>
      </p:grpSp>
      <p:grpSp>
        <p:nvGrpSpPr>
          <p:cNvPr id="754" name="Group 46"/>
          <p:cNvGrpSpPr/>
          <p:nvPr/>
        </p:nvGrpSpPr>
        <p:grpSpPr>
          <a:xfrm>
            <a:off x="7846771" y="174096"/>
            <a:ext cx="1140595" cy="1142670"/>
            <a:chOff x="0" y="0"/>
            <a:chExt cx="1140594" cy="1142669"/>
          </a:xfrm>
        </p:grpSpPr>
        <p:sp>
          <p:nvSpPr>
            <p:cNvPr id="752" name="Rectangle 30"/>
            <p:cNvSpPr/>
            <p:nvPr/>
          </p:nvSpPr>
          <p:spPr>
            <a:xfrm rot="17090522">
              <a:off x="18694" y="170081"/>
              <a:ext cx="935828" cy="758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29" y="7676"/>
                  </a:moveTo>
                  <a:lnTo>
                    <a:pt x="2249" y="7676"/>
                  </a:lnTo>
                  <a:lnTo>
                    <a:pt x="2249" y="19191"/>
                  </a:lnTo>
                  <a:lnTo>
                    <a:pt x="3429" y="19191"/>
                  </a:lnTo>
                  <a:close/>
                  <a:moveTo>
                    <a:pt x="3613" y="842"/>
                  </a:moveTo>
                  <a:lnTo>
                    <a:pt x="3613" y="3249"/>
                  </a:lnTo>
                  <a:cubicBezTo>
                    <a:pt x="3613" y="3715"/>
                    <a:pt x="3237" y="4092"/>
                    <a:pt x="2773" y="4092"/>
                  </a:cubicBezTo>
                  <a:cubicBezTo>
                    <a:pt x="2309" y="4092"/>
                    <a:pt x="1933" y="3715"/>
                    <a:pt x="1933" y="3249"/>
                  </a:cubicBezTo>
                  <a:lnTo>
                    <a:pt x="1933" y="842"/>
                  </a:lnTo>
                  <a:cubicBezTo>
                    <a:pt x="1933" y="377"/>
                    <a:pt x="2309" y="0"/>
                    <a:pt x="2773" y="0"/>
                  </a:cubicBezTo>
                  <a:cubicBezTo>
                    <a:pt x="3237" y="0"/>
                    <a:pt x="3613" y="377"/>
                    <a:pt x="3613" y="842"/>
                  </a:cubicBezTo>
                  <a:close/>
                  <a:moveTo>
                    <a:pt x="6560" y="7676"/>
                  </a:moveTo>
                  <a:lnTo>
                    <a:pt x="5381" y="7676"/>
                  </a:lnTo>
                  <a:lnTo>
                    <a:pt x="5381" y="19191"/>
                  </a:lnTo>
                  <a:lnTo>
                    <a:pt x="6560" y="19191"/>
                  </a:lnTo>
                  <a:close/>
                  <a:moveTo>
                    <a:pt x="7749" y="842"/>
                  </a:moveTo>
                  <a:lnTo>
                    <a:pt x="7749" y="3249"/>
                  </a:lnTo>
                  <a:cubicBezTo>
                    <a:pt x="7749" y="3715"/>
                    <a:pt x="7373" y="4092"/>
                    <a:pt x="6909" y="4092"/>
                  </a:cubicBezTo>
                  <a:cubicBezTo>
                    <a:pt x="6445" y="4092"/>
                    <a:pt x="6069" y="3715"/>
                    <a:pt x="6069" y="3249"/>
                  </a:cubicBezTo>
                  <a:lnTo>
                    <a:pt x="6069" y="842"/>
                  </a:lnTo>
                  <a:cubicBezTo>
                    <a:pt x="6069" y="377"/>
                    <a:pt x="6445" y="0"/>
                    <a:pt x="6909" y="0"/>
                  </a:cubicBezTo>
                  <a:cubicBezTo>
                    <a:pt x="7373" y="0"/>
                    <a:pt x="7749" y="377"/>
                    <a:pt x="7749" y="842"/>
                  </a:cubicBezTo>
                  <a:close/>
                  <a:moveTo>
                    <a:pt x="9692" y="7676"/>
                  </a:moveTo>
                  <a:lnTo>
                    <a:pt x="8512" y="7676"/>
                  </a:lnTo>
                  <a:lnTo>
                    <a:pt x="8512" y="19191"/>
                  </a:lnTo>
                  <a:lnTo>
                    <a:pt x="9692" y="19191"/>
                  </a:lnTo>
                  <a:close/>
                  <a:moveTo>
                    <a:pt x="11885" y="842"/>
                  </a:moveTo>
                  <a:lnTo>
                    <a:pt x="11885" y="3249"/>
                  </a:lnTo>
                  <a:cubicBezTo>
                    <a:pt x="11885" y="3715"/>
                    <a:pt x="11509" y="4092"/>
                    <a:pt x="11045" y="4092"/>
                  </a:cubicBezTo>
                  <a:cubicBezTo>
                    <a:pt x="10581" y="4092"/>
                    <a:pt x="10205" y="3715"/>
                    <a:pt x="10205" y="3249"/>
                  </a:cubicBezTo>
                  <a:lnTo>
                    <a:pt x="10205" y="842"/>
                  </a:lnTo>
                  <a:cubicBezTo>
                    <a:pt x="10205" y="377"/>
                    <a:pt x="10581" y="0"/>
                    <a:pt x="11045" y="0"/>
                  </a:cubicBezTo>
                  <a:cubicBezTo>
                    <a:pt x="11509" y="0"/>
                    <a:pt x="11885" y="377"/>
                    <a:pt x="11885" y="842"/>
                  </a:cubicBezTo>
                  <a:close/>
                  <a:moveTo>
                    <a:pt x="12824" y="7676"/>
                  </a:moveTo>
                  <a:lnTo>
                    <a:pt x="11644" y="7676"/>
                  </a:lnTo>
                  <a:lnTo>
                    <a:pt x="11644" y="19191"/>
                  </a:lnTo>
                  <a:lnTo>
                    <a:pt x="12824" y="19191"/>
                  </a:lnTo>
                  <a:close/>
                  <a:moveTo>
                    <a:pt x="15955" y="7676"/>
                  </a:moveTo>
                  <a:lnTo>
                    <a:pt x="14776" y="7676"/>
                  </a:lnTo>
                  <a:lnTo>
                    <a:pt x="14776" y="19191"/>
                  </a:lnTo>
                  <a:lnTo>
                    <a:pt x="15955" y="19191"/>
                  </a:lnTo>
                  <a:close/>
                  <a:moveTo>
                    <a:pt x="16021" y="842"/>
                  </a:moveTo>
                  <a:lnTo>
                    <a:pt x="16021" y="3249"/>
                  </a:lnTo>
                  <a:cubicBezTo>
                    <a:pt x="16021" y="3715"/>
                    <a:pt x="15645" y="4092"/>
                    <a:pt x="15181" y="4092"/>
                  </a:cubicBezTo>
                  <a:cubicBezTo>
                    <a:pt x="14717" y="4092"/>
                    <a:pt x="14341" y="3715"/>
                    <a:pt x="14341" y="3249"/>
                  </a:cubicBezTo>
                  <a:lnTo>
                    <a:pt x="14341" y="842"/>
                  </a:lnTo>
                  <a:cubicBezTo>
                    <a:pt x="14341" y="377"/>
                    <a:pt x="14717" y="0"/>
                    <a:pt x="15181" y="0"/>
                  </a:cubicBezTo>
                  <a:cubicBezTo>
                    <a:pt x="15645" y="0"/>
                    <a:pt x="16021" y="377"/>
                    <a:pt x="16021" y="842"/>
                  </a:cubicBezTo>
                  <a:close/>
                  <a:moveTo>
                    <a:pt x="19087" y="7676"/>
                  </a:moveTo>
                  <a:lnTo>
                    <a:pt x="17907" y="7676"/>
                  </a:lnTo>
                  <a:lnTo>
                    <a:pt x="17907" y="19191"/>
                  </a:lnTo>
                  <a:lnTo>
                    <a:pt x="19087" y="19191"/>
                  </a:lnTo>
                  <a:close/>
                  <a:moveTo>
                    <a:pt x="20157" y="842"/>
                  </a:moveTo>
                  <a:lnTo>
                    <a:pt x="20157" y="3249"/>
                  </a:lnTo>
                  <a:cubicBezTo>
                    <a:pt x="20157" y="3715"/>
                    <a:pt x="19781" y="4092"/>
                    <a:pt x="19317" y="4092"/>
                  </a:cubicBezTo>
                  <a:cubicBezTo>
                    <a:pt x="18853" y="4092"/>
                    <a:pt x="18477" y="3715"/>
                    <a:pt x="18477" y="3249"/>
                  </a:cubicBezTo>
                  <a:lnTo>
                    <a:pt x="18477" y="842"/>
                  </a:lnTo>
                  <a:cubicBezTo>
                    <a:pt x="18477" y="377"/>
                    <a:pt x="18853" y="0"/>
                    <a:pt x="19317" y="0"/>
                  </a:cubicBezTo>
                  <a:cubicBezTo>
                    <a:pt x="19781" y="0"/>
                    <a:pt x="20157" y="377"/>
                    <a:pt x="20157" y="842"/>
                  </a:cubicBezTo>
                  <a:close/>
                  <a:moveTo>
                    <a:pt x="21600" y="2046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2046"/>
                  </a:lnTo>
                  <a:lnTo>
                    <a:pt x="1213" y="2046"/>
                  </a:lnTo>
                  <a:lnTo>
                    <a:pt x="1213" y="3143"/>
                  </a:lnTo>
                  <a:cubicBezTo>
                    <a:pt x="1213" y="4007"/>
                    <a:pt x="1911" y="4707"/>
                    <a:pt x="2773" y="4707"/>
                  </a:cubicBezTo>
                  <a:cubicBezTo>
                    <a:pt x="3635" y="4707"/>
                    <a:pt x="4333" y="4007"/>
                    <a:pt x="4333" y="3143"/>
                  </a:cubicBezTo>
                  <a:lnTo>
                    <a:pt x="4333" y="2046"/>
                  </a:lnTo>
                  <a:lnTo>
                    <a:pt x="5349" y="2046"/>
                  </a:lnTo>
                  <a:lnTo>
                    <a:pt x="5349" y="3143"/>
                  </a:lnTo>
                  <a:cubicBezTo>
                    <a:pt x="5349" y="4007"/>
                    <a:pt x="6047" y="4707"/>
                    <a:pt x="6909" y="4707"/>
                  </a:cubicBezTo>
                  <a:cubicBezTo>
                    <a:pt x="7771" y="4707"/>
                    <a:pt x="8469" y="4007"/>
                    <a:pt x="8469" y="3143"/>
                  </a:cubicBezTo>
                  <a:lnTo>
                    <a:pt x="8469" y="2046"/>
                  </a:lnTo>
                  <a:lnTo>
                    <a:pt x="9485" y="2046"/>
                  </a:lnTo>
                  <a:lnTo>
                    <a:pt x="9485" y="3143"/>
                  </a:lnTo>
                  <a:cubicBezTo>
                    <a:pt x="9485" y="4007"/>
                    <a:pt x="10183" y="4707"/>
                    <a:pt x="11045" y="4707"/>
                  </a:cubicBezTo>
                  <a:cubicBezTo>
                    <a:pt x="11907" y="4707"/>
                    <a:pt x="12605" y="4007"/>
                    <a:pt x="12605" y="3143"/>
                  </a:cubicBezTo>
                  <a:lnTo>
                    <a:pt x="12605" y="2046"/>
                  </a:lnTo>
                  <a:lnTo>
                    <a:pt x="13621" y="2046"/>
                  </a:lnTo>
                  <a:lnTo>
                    <a:pt x="13621" y="3143"/>
                  </a:lnTo>
                  <a:cubicBezTo>
                    <a:pt x="13621" y="4007"/>
                    <a:pt x="14319" y="4707"/>
                    <a:pt x="15181" y="4707"/>
                  </a:cubicBezTo>
                  <a:cubicBezTo>
                    <a:pt x="16043" y="4707"/>
                    <a:pt x="16741" y="4007"/>
                    <a:pt x="16741" y="3143"/>
                  </a:cubicBezTo>
                  <a:lnTo>
                    <a:pt x="16741" y="2046"/>
                  </a:lnTo>
                  <a:lnTo>
                    <a:pt x="17757" y="2046"/>
                  </a:lnTo>
                  <a:lnTo>
                    <a:pt x="17757" y="3143"/>
                  </a:lnTo>
                  <a:cubicBezTo>
                    <a:pt x="17757" y="4007"/>
                    <a:pt x="18455" y="4707"/>
                    <a:pt x="19317" y="4707"/>
                  </a:cubicBezTo>
                  <a:cubicBezTo>
                    <a:pt x="20179" y="4707"/>
                    <a:pt x="20877" y="4007"/>
                    <a:pt x="20877" y="3143"/>
                  </a:cubicBezTo>
                  <a:lnTo>
                    <a:pt x="20877" y="2046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3" name="Round Same Side Corner Rectangle 6"/>
            <p:cNvSpPr/>
            <p:nvPr/>
          </p:nvSpPr>
          <p:spPr>
            <a:xfrm rot="11690523" flipH="1">
              <a:off x="897145" y="196896"/>
              <a:ext cx="124414" cy="94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86" y="19551"/>
                  </a:moveTo>
                  <a:lnTo>
                    <a:pt x="15814" y="19551"/>
                  </a:lnTo>
                  <a:lnTo>
                    <a:pt x="10800" y="21600"/>
                  </a:lnTo>
                  <a:close/>
                  <a:moveTo>
                    <a:pt x="889" y="15316"/>
                  </a:moveTo>
                  <a:cubicBezTo>
                    <a:pt x="3209" y="15298"/>
                    <a:pt x="5140" y="15028"/>
                    <a:pt x="5748" y="14661"/>
                  </a:cubicBezTo>
                  <a:cubicBezTo>
                    <a:pt x="6352" y="15044"/>
                    <a:pt x="8419" y="15321"/>
                    <a:pt x="10866" y="15321"/>
                  </a:cubicBezTo>
                  <a:cubicBezTo>
                    <a:pt x="13312" y="15321"/>
                    <a:pt x="15379" y="15044"/>
                    <a:pt x="15983" y="14661"/>
                  </a:cubicBezTo>
                  <a:cubicBezTo>
                    <a:pt x="16579" y="15021"/>
                    <a:pt x="18449" y="15288"/>
                    <a:pt x="20711" y="15314"/>
                  </a:cubicBezTo>
                  <a:lnTo>
                    <a:pt x="16198" y="19021"/>
                  </a:lnTo>
                  <a:lnTo>
                    <a:pt x="5399" y="19021"/>
                  </a:lnTo>
                  <a:close/>
                  <a:moveTo>
                    <a:pt x="16871" y="2936"/>
                  </a:moveTo>
                  <a:lnTo>
                    <a:pt x="21600" y="2936"/>
                  </a:lnTo>
                  <a:lnTo>
                    <a:pt x="21600" y="14764"/>
                  </a:lnTo>
                  <a:cubicBezTo>
                    <a:pt x="21468" y="14773"/>
                    <a:pt x="21332" y="14774"/>
                    <a:pt x="21195" y="14774"/>
                  </a:cubicBezTo>
                  <a:cubicBezTo>
                    <a:pt x="18807" y="14774"/>
                    <a:pt x="16871" y="14269"/>
                    <a:pt x="16871" y="13646"/>
                  </a:cubicBezTo>
                  <a:close/>
                  <a:moveTo>
                    <a:pt x="6476" y="2936"/>
                  </a:moveTo>
                  <a:lnTo>
                    <a:pt x="15124" y="2936"/>
                  </a:lnTo>
                  <a:lnTo>
                    <a:pt x="15124" y="13696"/>
                  </a:lnTo>
                  <a:cubicBezTo>
                    <a:pt x="15124" y="14291"/>
                    <a:pt x="13188" y="14774"/>
                    <a:pt x="10800" y="14774"/>
                  </a:cubicBezTo>
                  <a:cubicBezTo>
                    <a:pt x="8412" y="14774"/>
                    <a:pt x="6476" y="14291"/>
                    <a:pt x="6476" y="13696"/>
                  </a:cubicBezTo>
                  <a:close/>
                  <a:moveTo>
                    <a:pt x="0" y="2936"/>
                  </a:moveTo>
                  <a:lnTo>
                    <a:pt x="4729" y="2936"/>
                  </a:lnTo>
                  <a:lnTo>
                    <a:pt x="4729" y="13646"/>
                  </a:lnTo>
                  <a:cubicBezTo>
                    <a:pt x="4729" y="14269"/>
                    <a:pt x="2793" y="14774"/>
                    <a:pt x="405" y="14774"/>
                  </a:cubicBezTo>
                  <a:cubicBezTo>
                    <a:pt x="268" y="14774"/>
                    <a:pt x="132" y="14773"/>
                    <a:pt x="0" y="14764"/>
                  </a:cubicBezTo>
                  <a:close/>
                  <a:moveTo>
                    <a:pt x="1501" y="374"/>
                  </a:moveTo>
                  <a:cubicBezTo>
                    <a:pt x="2428" y="143"/>
                    <a:pt x="3708" y="0"/>
                    <a:pt x="5123" y="0"/>
                  </a:cubicBezTo>
                  <a:lnTo>
                    <a:pt x="16477" y="0"/>
                  </a:lnTo>
                  <a:cubicBezTo>
                    <a:pt x="19306" y="0"/>
                    <a:pt x="21600" y="572"/>
                    <a:pt x="21600" y="1278"/>
                  </a:cubicBezTo>
                  <a:cubicBezTo>
                    <a:pt x="21600" y="1704"/>
                    <a:pt x="21600" y="2130"/>
                    <a:pt x="21600" y="2556"/>
                  </a:cubicBezTo>
                  <a:lnTo>
                    <a:pt x="0" y="2556"/>
                  </a:lnTo>
                  <a:lnTo>
                    <a:pt x="0" y="1278"/>
                  </a:lnTo>
                  <a:cubicBezTo>
                    <a:pt x="0" y="925"/>
                    <a:pt x="573" y="606"/>
                    <a:pt x="1501" y="37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755" name="圖片 12" descr="圖片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6432" y="1700423"/>
            <a:ext cx="2819905" cy="276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群組 5"/>
          <p:cNvGrpSpPr/>
          <p:nvPr/>
        </p:nvGrpSpPr>
        <p:grpSpPr>
          <a:xfrm>
            <a:off x="9080804" y="291108"/>
            <a:ext cx="3111196" cy="758223"/>
            <a:chOff x="0" y="0"/>
            <a:chExt cx="3111194" cy="758221"/>
          </a:xfrm>
        </p:grpSpPr>
        <p:sp>
          <p:nvSpPr>
            <p:cNvPr id="759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0" name="TextBox 42"/>
            <p:cNvSpPr txBox="1"/>
            <p:nvPr/>
          </p:nvSpPr>
          <p:spPr>
            <a:xfrm>
              <a:off x="81616" y="104372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建議活動三</a:t>
              </a:r>
            </a:p>
          </p:txBody>
        </p:sp>
      </p:grpSp>
      <p:sp>
        <p:nvSpPr>
          <p:cNvPr id="762" name="矩形 18"/>
          <p:cNvSpPr txBox="1"/>
          <p:nvPr/>
        </p:nvSpPr>
        <p:spPr>
          <a:xfrm>
            <a:off x="1878697" y="6062292"/>
            <a:ext cx="8006790" cy="47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**每張練習紙有6題，按長者能力派發，程度一最簡單，程度三最複雜**</a:t>
            </a:r>
          </a:p>
        </p:txBody>
      </p:sp>
      <p:sp>
        <p:nvSpPr>
          <p:cNvPr id="763" name="文字方塊 19"/>
          <p:cNvSpPr txBox="1"/>
          <p:nvPr/>
        </p:nvSpPr>
        <p:spPr>
          <a:xfrm>
            <a:off x="1878697" y="1049332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程度一</a:t>
            </a:r>
            <a:endParaRPr dirty="0"/>
          </a:p>
        </p:txBody>
      </p:sp>
      <p:sp>
        <p:nvSpPr>
          <p:cNvPr id="764" name="文字方塊 20"/>
          <p:cNvSpPr txBox="1"/>
          <p:nvPr/>
        </p:nvSpPr>
        <p:spPr>
          <a:xfrm>
            <a:off x="5686145" y="1049331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程度二</a:t>
            </a:r>
            <a:endParaRPr dirty="0"/>
          </a:p>
        </p:txBody>
      </p:sp>
      <p:sp>
        <p:nvSpPr>
          <p:cNvPr id="765" name="文字方塊 21"/>
          <p:cNvSpPr txBox="1"/>
          <p:nvPr/>
        </p:nvSpPr>
        <p:spPr>
          <a:xfrm>
            <a:off x="9575481" y="1049402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t>程度三</a:t>
            </a:r>
          </a:p>
        </p:txBody>
      </p:sp>
      <p:pic>
        <p:nvPicPr>
          <p:cNvPr id="766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722" y="1502740"/>
            <a:ext cx="3357031" cy="453610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767" name="圖片 12" descr="圖片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2307" y="1514463"/>
            <a:ext cx="3294606" cy="453610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768" name="圖片 13" descr="圖片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4967" y="1502740"/>
            <a:ext cx="3425942" cy="453610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769" name="矩形 2"/>
          <p:cNvSpPr txBox="1"/>
          <p:nvPr/>
        </p:nvSpPr>
        <p:spPr>
          <a:xfrm>
            <a:off x="4975148" y="199050"/>
            <a:ext cx="2383070" cy="67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45719">
              <a:defRPr sz="480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連連看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3985" y="5519925"/>
            <a:ext cx="361772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</a:t>
            </a:r>
            <a:r>
              <a:rPr lang="zh-TW" altLang="en-US" sz="1200" dirty="0" smtClean="0">
                <a:latin typeface="+mj-ea"/>
                <a:ea typeface="+mj-ea"/>
              </a:rPr>
              <a:t>中是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連連看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一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</a:t>
            </a:r>
            <a:r>
              <a:rPr lang="zh-TW" altLang="en-US" sz="1200" dirty="0" smtClean="0">
                <a:latin typeface="+mj-ea"/>
                <a:ea typeface="+mj-ea"/>
              </a:rPr>
              <a:t>，左邊</a:t>
            </a:r>
            <a:r>
              <a:rPr lang="zh-TW" altLang="en-US" sz="1200" dirty="0">
                <a:latin typeface="+mj-ea"/>
                <a:ea typeface="+mj-ea"/>
              </a:rPr>
              <a:t>有不同穿過圓點的連線圖形</a:t>
            </a:r>
            <a:r>
              <a:rPr lang="zh-TW" altLang="en-US" sz="1200" dirty="0" smtClean="0">
                <a:latin typeface="+mj-ea"/>
                <a:ea typeface="+mj-ea"/>
              </a:rPr>
              <a:t>，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要</a:t>
            </a:r>
            <a:r>
              <a:rPr lang="zh-TW" altLang="en-US" sz="1200" dirty="0" smtClean="0">
                <a:latin typeface="+mj-ea"/>
                <a:ea typeface="+mj-ea"/>
              </a:rPr>
              <a:t>記</a:t>
            </a:r>
            <a:r>
              <a:rPr lang="zh-TW" altLang="en-US" sz="1200" dirty="0">
                <a:latin typeface="+mj-ea"/>
                <a:ea typeface="+mj-ea"/>
              </a:rPr>
              <a:t>著每題所有線的位置和方向，在</a:t>
            </a:r>
            <a:r>
              <a:rPr lang="zh-TW" altLang="en-US" sz="1200" dirty="0" smtClean="0">
                <a:latin typeface="+mj-ea"/>
                <a:ea typeface="+mj-ea"/>
              </a:rPr>
              <a:t>右邊答案紙</a:t>
            </a:r>
            <a:r>
              <a:rPr lang="zh-TW" altLang="en-US" sz="1200" dirty="0">
                <a:latin typeface="+mj-ea"/>
                <a:ea typeface="+mj-ea"/>
              </a:rPr>
              <a:t>上回憶並</a:t>
            </a:r>
            <a:r>
              <a:rPr lang="zh-TW" altLang="en-US" sz="1200" dirty="0" smtClean="0">
                <a:latin typeface="+mj-ea"/>
                <a:ea typeface="+mj-ea"/>
              </a:rPr>
              <a:t>盡出線</a:t>
            </a:r>
            <a:r>
              <a:rPr lang="zh-TW" altLang="en-US" sz="1200" dirty="0">
                <a:latin typeface="+mj-ea"/>
                <a:ea typeface="+mj-ea"/>
              </a:rPr>
              <a:t>的位置和</a:t>
            </a:r>
            <a:r>
              <a:rPr lang="zh-TW" altLang="en-US" sz="1200" dirty="0" smtClean="0">
                <a:latin typeface="+mj-ea"/>
                <a:ea typeface="+mj-ea"/>
              </a:rPr>
              <a:t>方向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59476" y="5519925"/>
            <a:ext cx="361772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連連看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二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</a:t>
            </a:r>
            <a:r>
              <a:rPr lang="zh-TW" altLang="en-US" sz="1200" dirty="0" smtClean="0">
                <a:latin typeface="+mj-ea"/>
                <a:ea typeface="+mj-ea"/>
              </a:rPr>
              <a:t>，左邊</a:t>
            </a:r>
            <a:r>
              <a:rPr lang="zh-TW" altLang="en-US" sz="1200" dirty="0">
                <a:latin typeface="+mj-ea"/>
                <a:ea typeface="+mj-ea"/>
              </a:rPr>
              <a:t>有不同穿過圓點的連線圖形</a:t>
            </a:r>
            <a:r>
              <a:rPr lang="zh-TW" altLang="en-US" sz="1200" dirty="0" smtClean="0">
                <a:latin typeface="+mj-ea"/>
                <a:ea typeface="+mj-ea"/>
              </a:rPr>
              <a:t>，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要</a:t>
            </a:r>
            <a:r>
              <a:rPr lang="zh-TW" altLang="en-US" sz="1200" dirty="0" smtClean="0">
                <a:latin typeface="+mj-ea"/>
                <a:ea typeface="+mj-ea"/>
              </a:rPr>
              <a:t>記</a:t>
            </a:r>
            <a:r>
              <a:rPr lang="zh-TW" altLang="en-US" sz="1200" dirty="0">
                <a:latin typeface="+mj-ea"/>
                <a:ea typeface="+mj-ea"/>
              </a:rPr>
              <a:t>著每題所有線的位置和方向，在</a:t>
            </a:r>
            <a:r>
              <a:rPr lang="zh-TW" altLang="en-US" sz="1200" dirty="0" smtClean="0">
                <a:latin typeface="+mj-ea"/>
                <a:ea typeface="+mj-ea"/>
              </a:rPr>
              <a:t>右邊答案紙</a:t>
            </a:r>
            <a:r>
              <a:rPr lang="zh-TW" altLang="en-US" sz="1200" dirty="0">
                <a:latin typeface="+mj-ea"/>
                <a:ea typeface="+mj-ea"/>
              </a:rPr>
              <a:t>上回憶並</a:t>
            </a:r>
            <a:r>
              <a:rPr lang="zh-TW" altLang="en-US" sz="1200" dirty="0" smtClean="0">
                <a:latin typeface="+mj-ea"/>
                <a:ea typeface="+mj-ea"/>
              </a:rPr>
              <a:t>盡出線</a:t>
            </a:r>
            <a:r>
              <a:rPr lang="zh-TW" altLang="en-US" sz="1200" dirty="0">
                <a:latin typeface="+mj-ea"/>
                <a:ea typeface="+mj-ea"/>
              </a:rPr>
              <a:t>的位置和</a:t>
            </a:r>
            <a:r>
              <a:rPr lang="zh-TW" altLang="en-US" sz="1200" dirty="0" smtClean="0">
                <a:latin typeface="+mj-ea"/>
                <a:ea typeface="+mj-ea"/>
              </a:rPr>
              <a:t>方向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86432" y="5519925"/>
            <a:ext cx="3645877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連連看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三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</a:t>
            </a:r>
            <a:r>
              <a:rPr lang="zh-TW" altLang="en-US" sz="1200" dirty="0" smtClean="0">
                <a:latin typeface="+mj-ea"/>
                <a:ea typeface="+mj-ea"/>
              </a:rPr>
              <a:t>，左邊</a:t>
            </a:r>
            <a:r>
              <a:rPr lang="zh-TW" altLang="en-US" sz="1200" dirty="0">
                <a:latin typeface="+mj-ea"/>
                <a:ea typeface="+mj-ea"/>
              </a:rPr>
              <a:t>有不同穿過圓點的連線圖形</a:t>
            </a:r>
            <a:r>
              <a:rPr lang="zh-TW" altLang="en-US" sz="1200" dirty="0" smtClean="0">
                <a:latin typeface="+mj-ea"/>
                <a:ea typeface="+mj-ea"/>
              </a:rPr>
              <a:t>，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要</a:t>
            </a:r>
            <a:r>
              <a:rPr lang="zh-TW" altLang="en-US" sz="1200" dirty="0" smtClean="0">
                <a:latin typeface="+mj-ea"/>
                <a:ea typeface="+mj-ea"/>
              </a:rPr>
              <a:t>記</a:t>
            </a:r>
            <a:r>
              <a:rPr lang="zh-TW" altLang="en-US" sz="1200" dirty="0">
                <a:latin typeface="+mj-ea"/>
                <a:ea typeface="+mj-ea"/>
              </a:rPr>
              <a:t>著每題所有線的位置和方向，在</a:t>
            </a:r>
            <a:r>
              <a:rPr lang="zh-TW" altLang="en-US" sz="1200" dirty="0" smtClean="0">
                <a:latin typeface="+mj-ea"/>
                <a:ea typeface="+mj-ea"/>
              </a:rPr>
              <a:t>右邊答案紙</a:t>
            </a:r>
            <a:r>
              <a:rPr lang="zh-TW" altLang="en-US" sz="1200" dirty="0">
                <a:latin typeface="+mj-ea"/>
                <a:ea typeface="+mj-ea"/>
              </a:rPr>
              <a:t>上回憶並</a:t>
            </a:r>
            <a:r>
              <a:rPr lang="zh-TW" altLang="en-US" sz="1200" dirty="0" smtClean="0">
                <a:latin typeface="+mj-ea"/>
                <a:ea typeface="+mj-ea"/>
              </a:rPr>
              <a:t>盡出線</a:t>
            </a:r>
            <a:r>
              <a:rPr lang="zh-TW" altLang="en-US" sz="1200" dirty="0">
                <a:latin typeface="+mj-ea"/>
                <a:ea typeface="+mj-ea"/>
              </a:rPr>
              <a:t>的位置和</a:t>
            </a:r>
            <a:r>
              <a:rPr lang="zh-TW" altLang="en-US" sz="1200" dirty="0" smtClean="0">
                <a:latin typeface="+mj-ea"/>
                <a:ea typeface="+mj-ea"/>
              </a:rPr>
              <a:t>方向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文字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0" y="932723"/>
            <a:ext cx="12192000" cy="384044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72" name="Content Placeholder 1"/>
          <p:cNvSpPr txBox="1"/>
          <p:nvPr/>
        </p:nvSpPr>
        <p:spPr>
          <a:xfrm>
            <a:off x="1644816" y="897908"/>
            <a:ext cx="5637256" cy="61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33832" defTabSz="676655">
              <a:lnSpc>
                <a:spcPct val="81000"/>
              </a:lnSpc>
              <a:spcBef>
                <a:spcPts val="1300"/>
              </a:spcBef>
              <a:defRPr sz="296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細想當年情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775" name="群組 7"/>
          <p:cNvGrpSpPr/>
          <p:nvPr/>
        </p:nvGrpSpPr>
        <p:grpSpPr>
          <a:xfrm>
            <a:off x="1667954" y="2506434"/>
            <a:ext cx="1916724" cy="510542"/>
            <a:chOff x="0" y="0"/>
            <a:chExt cx="1916722" cy="510540"/>
          </a:xfrm>
        </p:grpSpPr>
        <p:sp>
          <p:nvSpPr>
            <p:cNvPr id="773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4" name="TextBox 24"/>
            <p:cNvSpPr txBox="1"/>
            <p:nvPr/>
          </p:nvSpPr>
          <p:spPr>
            <a:xfrm>
              <a:off x="133641" y="0"/>
              <a:ext cx="1649438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776" name="TextBox 20"/>
          <p:cNvSpPr txBox="1"/>
          <p:nvPr/>
        </p:nvSpPr>
        <p:spPr>
          <a:xfrm>
            <a:off x="1676393" y="2022369"/>
            <a:ext cx="871423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昔日生活物品照片，例如火水爐、</a:t>
            </a:r>
            <a:r>
              <a:rPr dirty="0" err="1" smtClean="0"/>
              <a:t>婚嫁</a:t>
            </a:r>
            <a:r>
              <a:rPr lang="zh-HK" altLang="en-US" dirty="0"/>
              <a:t>物品</a:t>
            </a:r>
            <a:r>
              <a:rPr dirty="0" smtClean="0"/>
              <a:t>、</a:t>
            </a:r>
            <a:r>
              <a:rPr dirty="0" err="1"/>
              <a:t>算盤等</a:t>
            </a:r>
            <a:r>
              <a:rPr dirty="0"/>
              <a:t> </a:t>
            </a:r>
          </a:p>
        </p:txBody>
      </p:sp>
      <p:grpSp>
        <p:nvGrpSpPr>
          <p:cNvPr id="779" name="群組 23"/>
          <p:cNvGrpSpPr/>
          <p:nvPr/>
        </p:nvGrpSpPr>
        <p:grpSpPr>
          <a:xfrm>
            <a:off x="1644816" y="1569999"/>
            <a:ext cx="1945486" cy="510541"/>
            <a:chOff x="0" y="0"/>
            <a:chExt cx="1945484" cy="510540"/>
          </a:xfrm>
        </p:grpSpPr>
        <p:sp>
          <p:nvSpPr>
            <p:cNvPr id="777" name="Rounded Rectangle 50"/>
            <p:cNvSpPr/>
            <p:nvPr/>
          </p:nvSpPr>
          <p:spPr>
            <a:xfrm>
              <a:off x="28761" y="374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8" name="TextBox 24"/>
            <p:cNvSpPr txBox="1"/>
            <p:nvPr/>
          </p:nvSpPr>
          <p:spPr>
            <a:xfrm>
              <a:off x="0" y="0"/>
              <a:ext cx="1785163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780" name="TextBox 20"/>
          <p:cNvSpPr txBox="1"/>
          <p:nvPr/>
        </p:nvSpPr>
        <p:spPr>
          <a:xfrm>
            <a:off x="1726391" y="2947565"/>
            <a:ext cx="905953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 smtClean="0"/>
              <a:t>選取</a:t>
            </a:r>
            <a:r>
              <a:rPr lang="zh-TW" altLang="en-US" dirty="0">
                <a:latin typeface="+mj-ea"/>
              </a:rPr>
              <a:t>患</a:t>
            </a:r>
            <a:r>
              <a:rPr dirty="0" err="1" smtClean="0"/>
              <a:t>者有興趣的昔日生活物品圖咭作分享</a:t>
            </a:r>
            <a:endParaRPr dirty="0"/>
          </a:p>
        </p:txBody>
      </p:sp>
      <p:grpSp>
        <p:nvGrpSpPr>
          <p:cNvPr id="783" name="群組 27"/>
          <p:cNvGrpSpPr/>
          <p:nvPr/>
        </p:nvGrpSpPr>
        <p:grpSpPr>
          <a:xfrm>
            <a:off x="1673576" y="3397444"/>
            <a:ext cx="1916724" cy="510541"/>
            <a:chOff x="0" y="0"/>
            <a:chExt cx="1916722" cy="510540"/>
          </a:xfrm>
        </p:grpSpPr>
        <p:sp>
          <p:nvSpPr>
            <p:cNvPr id="781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2" name="TextBox 24"/>
            <p:cNvSpPr txBox="1"/>
            <p:nvPr/>
          </p:nvSpPr>
          <p:spPr>
            <a:xfrm>
              <a:off x="195802" y="0"/>
              <a:ext cx="15251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786" name="群組 30"/>
          <p:cNvGrpSpPr/>
          <p:nvPr/>
        </p:nvGrpSpPr>
        <p:grpSpPr>
          <a:xfrm>
            <a:off x="1675452" y="4980933"/>
            <a:ext cx="1916724" cy="510541"/>
            <a:chOff x="0" y="0"/>
            <a:chExt cx="1916722" cy="510540"/>
          </a:xfrm>
        </p:grpSpPr>
        <p:sp>
          <p:nvSpPr>
            <p:cNvPr id="784" name="Rounded Rectangle 50"/>
            <p:cNvSpPr/>
            <p:nvPr/>
          </p:nvSpPr>
          <p:spPr>
            <a:xfrm>
              <a:off x="0" y="22187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5" name="TextBox 24"/>
            <p:cNvSpPr txBox="1"/>
            <p:nvPr/>
          </p:nvSpPr>
          <p:spPr>
            <a:xfrm>
              <a:off x="188306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787" name="TextBox 20"/>
          <p:cNvSpPr txBox="1"/>
          <p:nvPr/>
        </p:nvSpPr>
        <p:spPr>
          <a:xfrm>
            <a:off x="1721172" y="3832917"/>
            <a:ext cx="9283695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增加語言運用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增進</a:t>
            </a:r>
            <a:r>
              <a:rPr lang="zh-TW" altLang="en-US" sz="2200" dirty="0">
                <a:solidFill>
                  <a:srgbClr val="000000"/>
                </a:solidFill>
                <a:latin typeface="+mj-ea"/>
                <a:sym typeface="Helvetica"/>
              </a:rPr>
              <a:t>患</a:t>
            </a:r>
            <a:r>
              <a:rPr dirty="0" err="1" smtClean="0"/>
              <a:t>者與護者的關係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改善</a:t>
            </a:r>
            <a:r>
              <a:rPr lang="zh-HK" altLang="en-US" dirty="0"/>
              <a:t>患</a:t>
            </a:r>
            <a:r>
              <a:rPr dirty="0" err="1" smtClean="0"/>
              <a:t>者的情緒和行為問題</a:t>
            </a:r>
            <a:endParaRPr dirty="0"/>
          </a:p>
        </p:txBody>
      </p:sp>
      <p:sp>
        <p:nvSpPr>
          <p:cNvPr id="788" name="TextBox 20"/>
          <p:cNvSpPr txBox="1"/>
          <p:nvPr/>
        </p:nvSpPr>
        <p:spPr>
          <a:xfrm>
            <a:off x="1676393" y="5464557"/>
            <a:ext cx="7851994" cy="130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23999" indent="-2880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活動變化： 『引導物』可按背景、喜好及能力作調整，</a:t>
            </a:r>
          </a:p>
          <a:p>
            <a:pPr indent="36000"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例如舊相片、懷舊小食、舊日香港地方等</a:t>
            </a:r>
          </a:p>
          <a:p>
            <a:pPr marL="323999" indent="-2880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避免勾起不愉快經歷的話題</a:t>
            </a:r>
          </a:p>
        </p:txBody>
      </p:sp>
      <p:grpSp>
        <p:nvGrpSpPr>
          <p:cNvPr id="793" name="群組 11"/>
          <p:cNvGrpSpPr/>
          <p:nvPr/>
        </p:nvGrpSpPr>
        <p:grpSpPr>
          <a:xfrm>
            <a:off x="8048284" y="395228"/>
            <a:ext cx="4143717" cy="828511"/>
            <a:chOff x="0" y="0"/>
            <a:chExt cx="4143716" cy="828509"/>
          </a:xfrm>
        </p:grpSpPr>
        <p:grpSp>
          <p:nvGrpSpPr>
            <p:cNvPr id="791" name="群組 4"/>
            <p:cNvGrpSpPr/>
            <p:nvPr/>
          </p:nvGrpSpPr>
          <p:grpSpPr>
            <a:xfrm>
              <a:off x="1032521" y="70287"/>
              <a:ext cx="3111196" cy="758223"/>
              <a:chOff x="0" y="0"/>
              <a:chExt cx="3111194" cy="758221"/>
            </a:xfrm>
          </p:grpSpPr>
          <p:sp>
            <p:nvSpPr>
              <p:cNvPr id="789" name="Freeform: Shape 66"/>
              <p:cNvSpPr/>
              <p:nvPr/>
            </p:nvSpPr>
            <p:spPr>
              <a:xfrm>
                <a:off x="-1" y="0"/>
                <a:ext cx="3111196" cy="758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0" name="TextBox 42"/>
              <p:cNvSpPr txBox="1"/>
              <p:nvPr/>
            </p:nvSpPr>
            <p:spPr>
              <a:xfrm>
                <a:off x="288481" y="104372"/>
                <a:ext cx="2487049" cy="571501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r">
                  <a:defRPr sz="3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>
                    <a:latin typeface="+mj-lt"/>
                    <a:ea typeface="+mj-ea"/>
                    <a:cs typeface="+mj-cs"/>
                    <a:sym typeface="Helvetica"/>
                  </a:rPr>
                  <a:t>建議活動一</a:t>
                </a:r>
              </a:p>
            </p:txBody>
          </p:sp>
        </p:grpSp>
        <p:sp>
          <p:nvSpPr>
            <p:cNvPr id="792" name="Rounded Rectangle 27"/>
            <p:cNvSpPr/>
            <p:nvPr/>
          </p:nvSpPr>
          <p:spPr>
            <a:xfrm>
              <a:off x="0" y="-1"/>
              <a:ext cx="898063" cy="82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8" y="9015"/>
                  </a:moveTo>
                  <a:cubicBezTo>
                    <a:pt x="14834" y="9015"/>
                    <a:pt x="16322" y="10952"/>
                    <a:pt x="16322" y="13342"/>
                  </a:cubicBezTo>
                  <a:cubicBezTo>
                    <a:pt x="16322" y="15731"/>
                    <a:pt x="14834" y="17668"/>
                    <a:pt x="12998" y="17668"/>
                  </a:cubicBezTo>
                  <a:cubicBezTo>
                    <a:pt x="11163" y="17668"/>
                    <a:pt x="9675" y="15731"/>
                    <a:pt x="9675" y="13342"/>
                  </a:cubicBezTo>
                  <a:cubicBezTo>
                    <a:pt x="9675" y="10952"/>
                    <a:pt x="11163" y="9015"/>
                    <a:pt x="12998" y="9015"/>
                  </a:cubicBezTo>
                  <a:close/>
                  <a:moveTo>
                    <a:pt x="12998" y="7305"/>
                  </a:moveTo>
                  <a:cubicBezTo>
                    <a:pt x="10438" y="7305"/>
                    <a:pt x="8362" y="10008"/>
                    <a:pt x="8362" y="13342"/>
                  </a:cubicBezTo>
                  <a:cubicBezTo>
                    <a:pt x="8362" y="16675"/>
                    <a:pt x="10438" y="19378"/>
                    <a:pt x="12998" y="19378"/>
                  </a:cubicBezTo>
                  <a:cubicBezTo>
                    <a:pt x="15559" y="19378"/>
                    <a:pt x="17635" y="16675"/>
                    <a:pt x="17635" y="13342"/>
                  </a:cubicBezTo>
                  <a:cubicBezTo>
                    <a:pt x="17635" y="10008"/>
                    <a:pt x="15559" y="7305"/>
                    <a:pt x="12998" y="7305"/>
                  </a:cubicBezTo>
                  <a:close/>
                  <a:moveTo>
                    <a:pt x="7539" y="5964"/>
                  </a:moveTo>
                  <a:lnTo>
                    <a:pt x="7539" y="7325"/>
                  </a:lnTo>
                  <a:lnTo>
                    <a:pt x="9003" y="7325"/>
                  </a:lnTo>
                  <a:lnTo>
                    <a:pt x="9003" y="5964"/>
                  </a:lnTo>
                  <a:close/>
                  <a:moveTo>
                    <a:pt x="17528" y="5527"/>
                  </a:moveTo>
                  <a:lnTo>
                    <a:pt x="17528" y="7325"/>
                  </a:lnTo>
                  <a:lnTo>
                    <a:pt x="20343" y="7325"/>
                  </a:lnTo>
                  <a:lnTo>
                    <a:pt x="20343" y="5527"/>
                  </a:lnTo>
                  <a:close/>
                  <a:moveTo>
                    <a:pt x="10802" y="955"/>
                  </a:moveTo>
                  <a:lnTo>
                    <a:pt x="10802" y="3820"/>
                  </a:lnTo>
                  <a:lnTo>
                    <a:pt x="15195" y="3820"/>
                  </a:lnTo>
                  <a:lnTo>
                    <a:pt x="15195" y="955"/>
                  </a:lnTo>
                  <a:close/>
                  <a:moveTo>
                    <a:pt x="9845" y="0"/>
                  </a:moveTo>
                  <a:lnTo>
                    <a:pt x="16152" y="0"/>
                  </a:lnTo>
                  <a:cubicBezTo>
                    <a:pt x="16493" y="0"/>
                    <a:pt x="16769" y="360"/>
                    <a:pt x="16769" y="804"/>
                  </a:cubicBezTo>
                  <a:lnTo>
                    <a:pt x="16769" y="3820"/>
                  </a:lnTo>
                  <a:lnTo>
                    <a:pt x="19880" y="3820"/>
                  </a:lnTo>
                  <a:cubicBezTo>
                    <a:pt x="20830" y="3820"/>
                    <a:pt x="21600" y="4823"/>
                    <a:pt x="21600" y="6059"/>
                  </a:cubicBezTo>
                  <a:lnTo>
                    <a:pt x="21600" y="19360"/>
                  </a:lnTo>
                  <a:cubicBezTo>
                    <a:pt x="21600" y="20597"/>
                    <a:pt x="20830" y="21600"/>
                    <a:pt x="19880" y="21600"/>
                  </a:cubicBezTo>
                  <a:lnTo>
                    <a:pt x="1720" y="21600"/>
                  </a:lnTo>
                  <a:cubicBezTo>
                    <a:pt x="770" y="21600"/>
                    <a:pt x="0" y="20597"/>
                    <a:pt x="0" y="19360"/>
                  </a:cubicBezTo>
                  <a:lnTo>
                    <a:pt x="0" y="6059"/>
                  </a:lnTo>
                  <a:cubicBezTo>
                    <a:pt x="0" y="4823"/>
                    <a:pt x="770" y="3820"/>
                    <a:pt x="1720" y="3820"/>
                  </a:cubicBezTo>
                  <a:lnTo>
                    <a:pt x="2081" y="3820"/>
                  </a:lnTo>
                  <a:lnTo>
                    <a:pt x="2081" y="2763"/>
                  </a:lnTo>
                  <a:cubicBezTo>
                    <a:pt x="2081" y="2541"/>
                    <a:pt x="2220" y="2361"/>
                    <a:pt x="2390" y="2361"/>
                  </a:cubicBezTo>
                  <a:lnTo>
                    <a:pt x="5544" y="2361"/>
                  </a:lnTo>
                  <a:cubicBezTo>
                    <a:pt x="5714" y="2361"/>
                    <a:pt x="5853" y="2541"/>
                    <a:pt x="5853" y="2763"/>
                  </a:cubicBezTo>
                  <a:lnTo>
                    <a:pt x="5853" y="3820"/>
                  </a:lnTo>
                  <a:lnTo>
                    <a:pt x="9227" y="3820"/>
                  </a:lnTo>
                  <a:lnTo>
                    <a:pt x="9227" y="804"/>
                  </a:lnTo>
                  <a:cubicBezTo>
                    <a:pt x="9227" y="360"/>
                    <a:pt x="9504" y="0"/>
                    <a:pt x="9845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94" name="Text Placeholder 1"/>
          <p:cNvSpPr txBox="1"/>
          <p:nvPr/>
        </p:nvSpPr>
        <p:spPr>
          <a:xfrm>
            <a:off x="2388770" y="156783"/>
            <a:ext cx="5925824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722376">
              <a:lnSpc>
                <a:spcPct val="90000"/>
              </a:lnSpc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中期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95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7315" y="1850961"/>
            <a:ext cx="3285588" cy="246419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矩形 26"/>
          <p:cNvSpPr/>
          <p:nvPr/>
        </p:nvSpPr>
        <p:spPr>
          <a:xfrm>
            <a:off x="8497315" y="4338664"/>
            <a:ext cx="3403374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圖中有一張昔日生活物品照片，包括暖水壺、水杯、鏡子、舊照片等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221" y="1141390"/>
            <a:ext cx="3411668" cy="4869381"/>
          </a:xfrm>
          <a:prstGeom prst="rect">
            <a:avLst/>
          </a:prstGeom>
        </p:spPr>
      </p:pic>
      <p:grpSp>
        <p:nvGrpSpPr>
          <p:cNvPr id="801" name="群組 5"/>
          <p:cNvGrpSpPr/>
          <p:nvPr/>
        </p:nvGrpSpPr>
        <p:grpSpPr>
          <a:xfrm>
            <a:off x="9080804" y="211606"/>
            <a:ext cx="3111196" cy="758223"/>
            <a:chOff x="0" y="0"/>
            <a:chExt cx="3111194" cy="758221"/>
          </a:xfrm>
        </p:grpSpPr>
        <p:sp>
          <p:nvSpPr>
            <p:cNvPr id="799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0" name="TextBox 42"/>
            <p:cNvSpPr txBox="1"/>
            <p:nvPr/>
          </p:nvSpPr>
          <p:spPr>
            <a:xfrm>
              <a:off x="288481" y="104372"/>
              <a:ext cx="2487049" cy="571501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建議活動一</a:t>
              </a:r>
            </a:p>
          </p:txBody>
        </p:sp>
      </p:grpSp>
      <p:sp>
        <p:nvSpPr>
          <p:cNvPr id="802" name="Content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>
            <a:normAutofit/>
          </a:bodyPr>
          <a:lstStyle>
            <a:lvl1pPr indent="39319" defTabSz="786384">
              <a:spcBef>
                <a:spcPts val="1500"/>
              </a:spcBef>
              <a:defRPr sz="3784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細想當年情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03" name="圖片 21" descr="圖片 21"/>
          <p:cNvPicPr>
            <a:picLocks noChangeAspect="1"/>
          </p:cNvPicPr>
          <p:nvPr/>
        </p:nvPicPr>
        <p:blipFill>
          <a:blip r:embed="rId4">
            <a:extLst/>
          </a:blip>
          <a:srcRect t="272" r="1113" b="676"/>
          <a:stretch>
            <a:fillRect/>
          </a:stretch>
        </p:blipFill>
        <p:spPr>
          <a:xfrm>
            <a:off x="620473" y="1141390"/>
            <a:ext cx="3352688" cy="483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圖片 23" descr="圖片 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21600" y="1141391"/>
            <a:ext cx="3421406" cy="483870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620473" y="5865595"/>
            <a:ext cx="338151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細</a:t>
            </a:r>
            <a:r>
              <a:rPr lang="zh-TW" altLang="en-US" sz="1200" dirty="0">
                <a:latin typeface="+mj-ea"/>
                <a:ea typeface="+mj-ea"/>
              </a:rPr>
              <a:t>想當年</a:t>
            </a:r>
            <a:r>
              <a:rPr lang="zh-TW" altLang="en-US" sz="1200" dirty="0" smtClean="0">
                <a:latin typeface="+mj-ea"/>
                <a:ea typeface="+mj-ea"/>
              </a:rPr>
              <a:t>情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練習紙，</a:t>
            </a:r>
            <a:r>
              <a:rPr lang="zh-TW" altLang="en-US" sz="1200" dirty="0">
                <a:latin typeface="+mj-ea"/>
                <a:ea typeface="+mj-ea"/>
              </a:rPr>
              <a:t>透過「火水爐」相片</a:t>
            </a:r>
            <a:r>
              <a:rPr lang="zh-TW" altLang="en-US" sz="1200" dirty="0" smtClean="0">
                <a:latin typeface="+mj-ea"/>
                <a:ea typeface="+mj-ea"/>
              </a:rPr>
              <a:t>與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重温舊事</a:t>
            </a:r>
            <a:r>
              <a:rPr lang="zh-TW" altLang="en-US" sz="1200" dirty="0" smtClean="0">
                <a:latin typeface="+mj-ea"/>
                <a:ea typeface="+mj-ea"/>
              </a:rPr>
              <a:t>，可環繞何</a:t>
            </a:r>
            <a:r>
              <a:rPr lang="zh-TW" altLang="en-US" sz="1200" dirty="0">
                <a:latin typeface="+mj-ea"/>
                <a:ea typeface="+mj-ea"/>
              </a:rPr>
              <a:t>物、何時、何地、何人、為何</a:t>
            </a:r>
            <a:r>
              <a:rPr lang="zh-TW" altLang="en-US" sz="1200" dirty="0" smtClean="0">
                <a:latin typeface="+mj-ea"/>
                <a:ea typeface="+mj-ea"/>
              </a:rPr>
              <a:t>和如何引導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者分享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61484" y="5865595"/>
            <a:ext cx="3405405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1200" dirty="0" smtClean="0">
                <a:latin typeface="+mj-ea"/>
                <a:ea typeface="+mj-ea"/>
              </a:rPr>
              <a:t>圖</a:t>
            </a:r>
            <a:r>
              <a:rPr lang="zh-TW" altLang="en-US" sz="1200" dirty="0">
                <a:latin typeface="+mj-ea"/>
                <a:ea typeface="+mj-ea"/>
              </a:rPr>
              <a:t>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細</a:t>
            </a:r>
            <a:r>
              <a:rPr lang="zh-TW" altLang="en-US" sz="1200" dirty="0">
                <a:latin typeface="+mj-ea"/>
                <a:ea typeface="+mj-ea"/>
              </a:rPr>
              <a:t>想當年</a:t>
            </a:r>
            <a:r>
              <a:rPr lang="zh-TW" altLang="en-US" sz="1200" dirty="0" smtClean="0">
                <a:latin typeface="+mj-ea"/>
                <a:ea typeface="+mj-ea"/>
              </a:rPr>
              <a:t>情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紙，透過「婚嫁物品」相片</a:t>
            </a:r>
            <a:r>
              <a:rPr lang="zh-TW" altLang="en-US" sz="1200" dirty="0" smtClean="0">
                <a:latin typeface="+mj-ea"/>
                <a:ea typeface="+mj-ea"/>
              </a:rPr>
              <a:t>與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重温舊事，可環繞何物、何時、何地、何人、為何和如何</a:t>
            </a:r>
            <a:r>
              <a:rPr lang="zh-TW" altLang="en-US" sz="1200" dirty="0" smtClean="0">
                <a:latin typeface="+mj-ea"/>
                <a:ea typeface="+mj-ea"/>
              </a:rPr>
              <a:t>引導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者分享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12430" y="5865595"/>
            <a:ext cx="3430576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1200" dirty="0" smtClean="0">
                <a:latin typeface="+mj-ea"/>
                <a:ea typeface="+mj-ea"/>
              </a:rPr>
              <a:t>圖</a:t>
            </a:r>
            <a:r>
              <a:rPr lang="zh-TW" altLang="en-US" sz="1200" dirty="0">
                <a:latin typeface="+mj-ea"/>
                <a:ea typeface="+mj-ea"/>
              </a:rPr>
              <a:t>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細</a:t>
            </a:r>
            <a:r>
              <a:rPr lang="zh-TW" altLang="en-US" sz="1200" dirty="0">
                <a:latin typeface="+mj-ea"/>
                <a:ea typeface="+mj-ea"/>
              </a:rPr>
              <a:t>想當年</a:t>
            </a:r>
            <a:r>
              <a:rPr lang="zh-TW" altLang="en-US" sz="1200" dirty="0" smtClean="0">
                <a:latin typeface="+mj-ea"/>
                <a:ea typeface="+mj-ea"/>
              </a:rPr>
              <a:t>情</a:t>
            </a:r>
            <a:r>
              <a:rPr lang="en-US" altLang="zh-TW" sz="1200" dirty="0" smtClean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紙，透過「算盤」相片</a:t>
            </a:r>
            <a:r>
              <a:rPr lang="zh-TW" altLang="en-US" sz="1200" dirty="0" smtClean="0">
                <a:latin typeface="+mj-ea"/>
                <a:ea typeface="+mj-ea"/>
              </a:rPr>
              <a:t>與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</a:t>
            </a:r>
            <a:r>
              <a:rPr lang="zh-TW" altLang="en-US" sz="1200" dirty="0">
                <a:latin typeface="+mj-ea"/>
                <a:ea typeface="+mj-ea"/>
              </a:rPr>
              <a:t>重温舊事，可環繞何物、何時、何地、何人、為何和如何</a:t>
            </a:r>
            <a:r>
              <a:rPr lang="zh-TW" altLang="en-US" sz="1200" dirty="0" smtClean="0">
                <a:latin typeface="+mj-ea"/>
                <a:ea typeface="+mj-ea"/>
              </a:rPr>
              <a:t>引導</a:t>
            </a:r>
            <a:r>
              <a:rPr lang="zh-TW" altLang="en-US" sz="1200" dirty="0">
                <a:latin typeface="+mj-ea"/>
                <a:ea typeface="+mj-ea"/>
              </a:rPr>
              <a:t>患</a:t>
            </a:r>
            <a:r>
              <a:rPr lang="zh-TW" altLang="en-US" sz="1200" dirty="0" smtClean="0">
                <a:latin typeface="+mj-ea"/>
                <a:ea typeface="+mj-ea"/>
              </a:rPr>
              <a:t>者分享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群組 6"/>
          <p:cNvGrpSpPr/>
          <p:nvPr/>
        </p:nvGrpSpPr>
        <p:grpSpPr>
          <a:xfrm>
            <a:off x="1557785" y="2074460"/>
            <a:ext cx="1916723" cy="510541"/>
            <a:chOff x="0" y="0"/>
            <a:chExt cx="1916722" cy="510540"/>
          </a:xfrm>
        </p:grpSpPr>
        <p:sp>
          <p:nvSpPr>
            <p:cNvPr id="809" name="Rounded Rectangle 50"/>
            <p:cNvSpPr/>
            <p:nvPr/>
          </p:nvSpPr>
          <p:spPr>
            <a:xfrm>
              <a:off x="0" y="16871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0" name="TextBox 24"/>
            <p:cNvSpPr txBox="1"/>
            <p:nvPr/>
          </p:nvSpPr>
          <p:spPr>
            <a:xfrm>
              <a:off x="120509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812" name="TextBox 20"/>
          <p:cNvSpPr txBox="1"/>
          <p:nvPr/>
        </p:nvSpPr>
        <p:spPr>
          <a:xfrm>
            <a:off x="1584889" y="1671024"/>
            <a:ext cx="897184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印有圖咭的練習紙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815" name="群組 22"/>
          <p:cNvGrpSpPr/>
          <p:nvPr/>
        </p:nvGrpSpPr>
        <p:grpSpPr>
          <a:xfrm>
            <a:off x="1487384" y="1219128"/>
            <a:ext cx="1987125" cy="510541"/>
            <a:chOff x="0" y="0"/>
            <a:chExt cx="1987124" cy="510540"/>
          </a:xfrm>
        </p:grpSpPr>
        <p:sp>
          <p:nvSpPr>
            <p:cNvPr id="813" name="Rounded Rectangle 50"/>
            <p:cNvSpPr/>
            <p:nvPr/>
          </p:nvSpPr>
          <p:spPr>
            <a:xfrm>
              <a:off x="70401" y="28918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4" name="TextBox 24"/>
            <p:cNvSpPr txBox="1"/>
            <p:nvPr/>
          </p:nvSpPr>
          <p:spPr>
            <a:xfrm>
              <a:off x="0" y="0"/>
              <a:ext cx="1785161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816" name="TextBox 20"/>
          <p:cNvSpPr txBox="1"/>
          <p:nvPr/>
        </p:nvSpPr>
        <p:spPr>
          <a:xfrm>
            <a:off x="1598793" y="2519846"/>
            <a:ext cx="733456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先讓</a:t>
            </a:r>
            <a:r>
              <a:rPr lang="zh-HK" altLang="en-US" dirty="0"/>
              <a:t>患</a:t>
            </a:r>
            <a:r>
              <a:rPr dirty="0" err="1" smtClean="0"/>
              <a:t>者重溫懷舊小食及名稱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把印有圖咭的練習紙沿虛線剪出，記下同款小食位置，然後把圖片反轉，需回憶小食名稱及正確找出同款小食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819" name="群組 26"/>
          <p:cNvGrpSpPr/>
          <p:nvPr/>
        </p:nvGrpSpPr>
        <p:grpSpPr>
          <a:xfrm>
            <a:off x="1522586" y="3589216"/>
            <a:ext cx="1916723" cy="510541"/>
            <a:chOff x="0" y="0"/>
            <a:chExt cx="1916722" cy="510540"/>
          </a:xfrm>
        </p:grpSpPr>
        <p:sp>
          <p:nvSpPr>
            <p:cNvPr id="817" name="Rounded Rectangle 50"/>
            <p:cNvSpPr/>
            <p:nvPr/>
          </p:nvSpPr>
          <p:spPr>
            <a:xfrm>
              <a:off x="0" y="1446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8" name="TextBox 24"/>
            <p:cNvSpPr txBox="1"/>
            <p:nvPr/>
          </p:nvSpPr>
          <p:spPr>
            <a:xfrm>
              <a:off x="195802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822" name="群組 29"/>
          <p:cNvGrpSpPr/>
          <p:nvPr/>
        </p:nvGrpSpPr>
        <p:grpSpPr>
          <a:xfrm>
            <a:off x="1522586" y="4763444"/>
            <a:ext cx="1916723" cy="515613"/>
            <a:chOff x="0" y="0"/>
            <a:chExt cx="1916722" cy="515612"/>
          </a:xfrm>
        </p:grpSpPr>
        <p:sp>
          <p:nvSpPr>
            <p:cNvPr id="820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1" name="TextBox 24"/>
            <p:cNvSpPr txBox="1"/>
            <p:nvPr/>
          </p:nvSpPr>
          <p:spPr>
            <a:xfrm>
              <a:off x="172770" y="5072"/>
              <a:ext cx="15251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823" name="TextBox 20"/>
          <p:cNvSpPr txBox="1"/>
          <p:nvPr/>
        </p:nvSpPr>
        <p:spPr>
          <a:xfrm>
            <a:off x="1568305" y="4031291"/>
            <a:ext cx="435229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訓練視覺記憶</a:t>
            </a:r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提升專注⼒</a:t>
            </a:r>
          </a:p>
        </p:txBody>
      </p:sp>
      <p:sp>
        <p:nvSpPr>
          <p:cNvPr id="824" name="TextBox 20"/>
          <p:cNvSpPr txBox="1"/>
          <p:nvPr/>
        </p:nvSpPr>
        <p:spPr>
          <a:xfrm>
            <a:off x="1598793" y="5192891"/>
            <a:ext cx="9038389" cy="173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活動變化：圖咭內容可按喜好習慣作調整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↑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增加難度：增加圖咭的數量、減少配對時間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↓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減少難度：減少圖咭的數量、增加配對時間</a:t>
            </a:r>
            <a:endParaRPr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可按需要給予口頭提示</a:t>
            </a:r>
          </a:p>
        </p:txBody>
      </p:sp>
      <p:grpSp>
        <p:nvGrpSpPr>
          <p:cNvPr id="828" name="群組 3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826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7" name="TextBox 42"/>
            <p:cNvSpPr txBox="1"/>
            <p:nvPr/>
          </p:nvSpPr>
          <p:spPr>
            <a:xfrm>
              <a:off x="222219" y="104372"/>
              <a:ext cx="2553311" cy="571501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建議活動二</a:t>
              </a:r>
            </a:p>
          </p:txBody>
        </p:sp>
      </p:grpSp>
      <p:pic>
        <p:nvPicPr>
          <p:cNvPr id="829" name="圖片 11" descr="圖片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8865" y="1449550"/>
            <a:ext cx="3115027" cy="4378798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文字方塊 1"/>
          <p:cNvSpPr txBox="1"/>
          <p:nvPr/>
        </p:nvSpPr>
        <p:spPr>
          <a:xfrm>
            <a:off x="1585660" y="697520"/>
            <a:ext cx="4215518" cy="50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410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2960" b="1" dirty="0" err="1">
                <a:latin typeface="+mj-lt"/>
                <a:ea typeface="+mj-ea"/>
                <a:cs typeface="+mj-cs"/>
                <a:sym typeface="Helvetica"/>
              </a:rPr>
              <a:t>懷舊小食對對碰</a:t>
            </a:r>
            <a:endParaRPr sz="2960" b="1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31" name="圖片 35" descr="圖片 35"/>
          <p:cNvPicPr>
            <a:picLocks noChangeAspect="1"/>
          </p:cNvPicPr>
          <p:nvPr/>
        </p:nvPicPr>
        <p:blipFill>
          <a:blip r:embed="rId4">
            <a:extLst/>
          </a:blip>
          <a:srcRect l="26271" t="23000" r="52448" b="20049"/>
          <a:stretch>
            <a:fillRect/>
          </a:stretch>
        </p:blipFill>
        <p:spPr>
          <a:xfrm>
            <a:off x="8083092" y="-26634"/>
            <a:ext cx="806451" cy="142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55" y="0"/>
                </a:moveTo>
                <a:cubicBezTo>
                  <a:pt x="11498" y="95"/>
                  <a:pt x="11416" y="201"/>
                  <a:pt x="11289" y="325"/>
                </a:cubicBezTo>
                <a:cubicBezTo>
                  <a:pt x="11499" y="186"/>
                  <a:pt x="11740" y="83"/>
                  <a:pt x="11980" y="0"/>
                </a:cubicBezTo>
                <a:lnTo>
                  <a:pt x="11555" y="0"/>
                </a:lnTo>
                <a:close/>
                <a:moveTo>
                  <a:pt x="10853" y="699"/>
                </a:moveTo>
                <a:cubicBezTo>
                  <a:pt x="10373" y="1071"/>
                  <a:pt x="9773" y="1434"/>
                  <a:pt x="9354" y="1524"/>
                </a:cubicBezTo>
                <a:cubicBezTo>
                  <a:pt x="8939" y="1613"/>
                  <a:pt x="8653" y="1811"/>
                  <a:pt x="8653" y="2006"/>
                </a:cubicBezTo>
                <a:cubicBezTo>
                  <a:pt x="8653" y="2188"/>
                  <a:pt x="8418" y="2420"/>
                  <a:pt x="8132" y="2524"/>
                </a:cubicBezTo>
                <a:cubicBezTo>
                  <a:pt x="7648" y="2700"/>
                  <a:pt x="7644" y="2705"/>
                  <a:pt x="8153" y="2614"/>
                </a:cubicBezTo>
                <a:cubicBezTo>
                  <a:pt x="9002" y="2463"/>
                  <a:pt x="9341" y="2686"/>
                  <a:pt x="8791" y="3030"/>
                </a:cubicBezTo>
                <a:cubicBezTo>
                  <a:pt x="8436" y="3251"/>
                  <a:pt x="8382" y="3415"/>
                  <a:pt x="8589" y="3638"/>
                </a:cubicBezTo>
                <a:cubicBezTo>
                  <a:pt x="8764" y="3827"/>
                  <a:pt x="8775" y="4102"/>
                  <a:pt x="8610" y="4349"/>
                </a:cubicBezTo>
                <a:lnTo>
                  <a:pt x="8344" y="4752"/>
                </a:lnTo>
                <a:lnTo>
                  <a:pt x="7600" y="4361"/>
                </a:lnTo>
                <a:cubicBezTo>
                  <a:pt x="7101" y="4096"/>
                  <a:pt x="6961" y="3916"/>
                  <a:pt x="7165" y="3801"/>
                </a:cubicBezTo>
                <a:cubicBezTo>
                  <a:pt x="7330" y="3707"/>
                  <a:pt x="7462" y="3510"/>
                  <a:pt x="7452" y="3367"/>
                </a:cubicBezTo>
                <a:cubicBezTo>
                  <a:pt x="7440" y="3208"/>
                  <a:pt x="7329" y="3256"/>
                  <a:pt x="7165" y="3488"/>
                </a:cubicBezTo>
                <a:cubicBezTo>
                  <a:pt x="7017" y="3695"/>
                  <a:pt x="6748" y="3861"/>
                  <a:pt x="6580" y="3861"/>
                </a:cubicBezTo>
                <a:cubicBezTo>
                  <a:pt x="6411" y="3861"/>
                  <a:pt x="6282" y="4081"/>
                  <a:pt x="6282" y="4349"/>
                </a:cubicBezTo>
                <a:cubicBezTo>
                  <a:pt x="6282" y="4848"/>
                  <a:pt x="4906" y="5938"/>
                  <a:pt x="3455" y="6584"/>
                </a:cubicBezTo>
                <a:cubicBezTo>
                  <a:pt x="3051" y="6763"/>
                  <a:pt x="2721" y="7017"/>
                  <a:pt x="2721" y="7150"/>
                </a:cubicBezTo>
                <a:cubicBezTo>
                  <a:pt x="2721" y="7282"/>
                  <a:pt x="2188" y="7596"/>
                  <a:pt x="1541" y="7849"/>
                </a:cubicBezTo>
                <a:cubicBezTo>
                  <a:pt x="895" y="8101"/>
                  <a:pt x="357" y="8392"/>
                  <a:pt x="351" y="8493"/>
                </a:cubicBezTo>
                <a:cubicBezTo>
                  <a:pt x="347" y="8553"/>
                  <a:pt x="144" y="8675"/>
                  <a:pt x="0" y="8782"/>
                </a:cubicBezTo>
                <a:lnTo>
                  <a:pt x="0" y="9668"/>
                </a:lnTo>
                <a:cubicBezTo>
                  <a:pt x="621" y="9682"/>
                  <a:pt x="912" y="9798"/>
                  <a:pt x="1297" y="10234"/>
                </a:cubicBezTo>
                <a:cubicBezTo>
                  <a:pt x="1577" y="10552"/>
                  <a:pt x="2048" y="10882"/>
                  <a:pt x="2339" y="10969"/>
                </a:cubicBezTo>
                <a:cubicBezTo>
                  <a:pt x="3436" y="11297"/>
                  <a:pt x="4583" y="12034"/>
                  <a:pt x="5379" y="12926"/>
                </a:cubicBezTo>
                <a:cubicBezTo>
                  <a:pt x="6597" y="14292"/>
                  <a:pt x="9008" y="17973"/>
                  <a:pt x="8844" y="18215"/>
                </a:cubicBezTo>
                <a:cubicBezTo>
                  <a:pt x="8766" y="18330"/>
                  <a:pt x="8197" y="18475"/>
                  <a:pt x="7579" y="18540"/>
                </a:cubicBezTo>
                <a:cubicBezTo>
                  <a:pt x="6962" y="18606"/>
                  <a:pt x="5979" y="18795"/>
                  <a:pt x="5400" y="18962"/>
                </a:cubicBezTo>
                <a:cubicBezTo>
                  <a:pt x="2714" y="19737"/>
                  <a:pt x="2659" y="20586"/>
                  <a:pt x="5251" y="21257"/>
                </a:cubicBezTo>
                <a:cubicBezTo>
                  <a:pt x="5698" y="21372"/>
                  <a:pt x="6082" y="21496"/>
                  <a:pt x="6346" y="21600"/>
                </a:cubicBezTo>
                <a:lnTo>
                  <a:pt x="14988" y="21600"/>
                </a:lnTo>
                <a:cubicBezTo>
                  <a:pt x="15414" y="21505"/>
                  <a:pt x="15931" y="21389"/>
                  <a:pt x="16583" y="21227"/>
                </a:cubicBezTo>
                <a:cubicBezTo>
                  <a:pt x="18193" y="20824"/>
                  <a:pt x="18704" y="20359"/>
                  <a:pt x="18315" y="19666"/>
                </a:cubicBezTo>
                <a:cubicBezTo>
                  <a:pt x="18115" y="19310"/>
                  <a:pt x="15747" y="18662"/>
                  <a:pt x="14095" y="18510"/>
                </a:cubicBezTo>
                <a:cubicBezTo>
                  <a:pt x="13541" y="18459"/>
                  <a:pt x="13037" y="18367"/>
                  <a:pt x="12969" y="18305"/>
                </a:cubicBezTo>
                <a:cubicBezTo>
                  <a:pt x="12835" y="18183"/>
                  <a:pt x="15956" y="13524"/>
                  <a:pt x="16753" y="12655"/>
                </a:cubicBezTo>
                <a:cubicBezTo>
                  <a:pt x="17018" y="12366"/>
                  <a:pt x="17976" y="11720"/>
                  <a:pt x="18879" y="11222"/>
                </a:cubicBezTo>
                <a:cubicBezTo>
                  <a:pt x="19980" y="10613"/>
                  <a:pt x="20545" y="10165"/>
                  <a:pt x="20590" y="9854"/>
                </a:cubicBezTo>
                <a:cubicBezTo>
                  <a:pt x="20639" y="9519"/>
                  <a:pt x="21127" y="9111"/>
                  <a:pt x="21600" y="8909"/>
                </a:cubicBezTo>
                <a:lnTo>
                  <a:pt x="21600" y="8409"/>
                </a:lnTo>
                <a:cubicBezTo>
                  <a:pt x="21592" y="8403"/>
                  <a:pt x="21575" y="8403"/>
                  <a:pt x="21568" y="8397"/>
                </a:cubicBezTo>
                <a:cubicBezTo>
                  <a:pt x="21458" y="8296"/>
                  <a:pt x="20640" y="7985"/>
                  <a:pt x="19761" y="7704"/>
                </a:cubicBezTo>
                <a:cubicBezTo>
                  <a:pt x="18437" y="7281"/>
                  <a:pt x="18133" y="7095"/>
                  <a:pt x="17975" y="6620"/>
                </a:cubicBezTo>
                <a:cubicBezTo>
                  <a:pt x="17870" y="6304"/>
                  <a:pt x="17701" y="6048"/>
                  <a:pt x="17593" y="6048"/>
                </a:cubicBezTo>
                <a:cubicBezTo>
                  <a:pt x="17484" y="6048"/>
                  <a:pt x="16954" y="5822"/>
                  <a:pt x="16423" y="5548"/>
                </a:cubicBezTo>
                <a:cubicBezTo>
                  <a:pt x="15671" y="5159"/>
                  <a:pt x="15506" y="4961"/>
                  <a:pt x="15647" y="4644"/>
                </a:cubicBezTo>
                <a:cubicBezTo>
                  <a:pt x="15747" y="4419"/>
                  <a:pt x="15679" y="4183"/>
                  <a:pt x="15498" y="4120"/>
                </a:cubicBezTo>
                <a:cubicBezTo>
                  <a:pt x="15319" y="4057"/>
                  <a:pt x="15239" y="3942"/>
                  <a:pt x="15328" y="3861"/>
                </a:cubicBezTo>
                <a:cubicBezTo>
                  <a:pt x="15417" y="3780"/>
                  <a:pt x="15224" y="3630"/>
                  <a:pt x="14893" y="3530"/>
                </a:cubicBezTo>
                <a:cubicBezTo>
                  <a:pt x="14561" y="3430"/>
                  <a:pt x="14287" y="3215"/>
                  <a:pt x="14287" y="3054"/>
                </a:cubicBezTo>
                <a:cubicBezTo>
                  <a:pt x="14287" y="2892"/>
                  <a:pt x="13894" y="2627"/>
                  <a:pt x="13404" y="2464"/>
                </a:cubicBezTo>
                <a:cubicBezTo>
                  <a:pt x="12915" y="2300"/>
                  <a:pt x="12511" y="2057"/>
                  <a:pt x="12511" y="1927"/>
                </a:cubicBezTo>
                <a:cubicBezTo>
                  <a:pt x="12511" y="1653"/>
                  <a:pt x="11441" y="1289"/>
                  <a:pt x="11044" y="1428"/>
                </a:cubicBezTo>
                <a:cubicBezTo>
                  <a:pt x="10524" y="1609"/>
                  <a:pt x="10416" y="1188"/>
                  <a:pt x="10853" y="6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" name="矩形 24"/>
          <p:cNvSpPr/>
          <p:nvPr/>
        </p:nvSpPr>
        <p:spPr>
          <a:xfrm>
            <a:off x="8718865" y="5708950"/>
            <a:ext cx="3397174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/>
              <a:t>圖中</a:t>
            </a:r>
            <a:r>
              <a:rPr lang="zh-TW" altLang="en-US" sz="1200" dirty="0" smtClean="0"/>
              <a:t>是</a:t>
            </a:r>
            <a:r>
              <a:rPr lang="en-US" altLang="zh-TW" sz="1200" dirty="0"/>
              <a:t>"</a:t>
            </a:r>
            <a:r>
              <a:rPr lang="zh-TW" altLang="en-US" sz="1200" dirty="0" smtClean="0"/>
              <a:t>懷舊</a:t>
            </a:r>
            <a:r>
              <a:rPr lang="zh-TW" altLang="en-US" sz="1200" dirty="0"/>
              <a:t>小食對對</a:t>
            </a:r>
            <a:r>
              <a:rPr lang="zh-TW" altLang="en-US" sz="1200" dirty="0" smtClean="0"/>
              <a:t>碰</a:t>
            </a:r>
            <a:r>
              <a:rPr lang="en-US" altLang="zh-TW" sz="1200" dirty="0"/>
              <a:t>"</a:t>
            </a:r>
            <a:r>
              <a:rPr lang="zh-TW" altLang="en-US" sz="1200" dirty="0" smtClean="0"/>
              <a:t>練習</a:t>
            </a:r>
            <a:r>
              <a:rPr lang="zh-TW" altLang="en-US" sz="1200" dirty="0"/>
              <a:t>紙，長者可用此</a:t>
            </a:r>
            <a:r>
              <a:rPr lang="zh-TW" altLang="en-US" sz="1200" dirty="0" smtClean="0"/>
              <a:t>圖片重</a:t>
            </a:r>
            <a:r>
              <a:rPr lang="zh-TW" altLang="en-US" sz="1200" dirty="0"/>
              <a:t>溫懷舊小食及名稱，包括有馬仔、花占餅、砵仔糕、陳皮梅、芝麻卷和山楂</a:t>
            </a:r>
            <a:r>
              <a:rPr lang="zh-TW" altLang="en-US" sz="1200" dirty="0" smtClean="0"/>
              <a:t>餅</a:t>
            </a:r>
            <a:endParaRPr lang="zh-HK" altLang="en-US" sz="1200" dirty="0"/>
          </a:p>
        </p:txBody>
      </p:sp>
      <p:sp>
        <p:nvSpPr>
          <p:cNvPr id="28" name="矩形 9"/>
          <p:cNvSpPr txBox="1"/>
          <p:nvPr/>
        </p:nvSpPr>
        <p:spPr>
          <a:xfrm>
            <a:off x="5214341" y="46702"/>
            <a:ext cx="1063751" cy="67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中期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Freeform: Shape 68"/>
          <p:cNvSpPr/>
          <p:nvPr/>
        </p:nvSpPr>
        <p:spPr>
          <a:xfrm>
            <a:off x="6606269" y="2392304"/>
            <a:ext cx="5614122" cy="830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DE27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TextBox 7"/>
          <p:cNvSpPr txBox="1"/>
          <p:nvPr/>
        </p:nvSpPr>
        <p:spPr>
          <a:xfrm>
            <a:off x="7038241" y="2535399"/>
            <a:ext cx="4685713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800" b="1" i="1">
                <a:solidFill>
                  <a:srgbClr val="256F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/>
            </a:pPr>
            <a:r>
              <a:rPr b="1" dirty="0" err="1"/>
              <a:t>活動目的</a:t>
            </a:r>
            <a:endParaRPr b="1" dirty="0"/>
          </a:p>
        </p:txBody>
      </p:sp>
      <p:sp>
        <p:nvSpPr>
          <p:cNvPr id="478" name="TextBox 8"/>
          <p:cNvSpPr txBox="1"/>
          <p:nvPr/>
        </p:nvSpPr>
        <p:spPr>
          <a:xfrm>
            <a:off x="6593207" y="3323374"/>
            <a:ext cx="5575780" cy="3139321"/>
          </a:xfrm>
          <a:prstGeom prst="rect">
            <a:avLst/>
          </a:prstGeom>
          <a:solidFill>
            <a:srgbClr val="D8A7F3"/>
          </a:solidFill>
          <a:ln>
            <a:solidFill>
              <a:srgbClr val="FDDFB3">
                <a:alpha val="78824"/>
              </a:srgb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50000"/>
              </a:lnSpc>
              <a:defRPr sz="22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鑑於</a:t>
            </a:r>
            <a:r>
              <a:rPr dirty="0"/>
              <a:t> 2019冠狀病毒病持續，</a:t>
            </a:r>
            <a:r>
              <a:rPr dirty="0" smtClean="0"/>
              <a:t>認知障礙</a:t>
            </a:r>
            <a:r>
              <a:rPr lang="zh-HK" altLang="en-US" dirty="0"/>
              <a:t>症</a:t>
            </a:r>
            <a:r>
              <a:rPr dirty="0" err="1" smtClean="0"/>
              <a:t>患者</a:t>
            </a:r>
            <a:r>
              <a:rPr lang="zh-TW" altLang="en-US" smtClean="0"/>
              <a:t>因而</a:t>
            </a:r>
            <a:r>
              <a:rPr smtClean="0"/>
              <a:t>不能或減少到日間護理中心進行訓練</a:t>
            </a:r>
            <a:r>
              <a:rPr dirty="0"/>
              <a:t>，加上要保持社交距離，可能令患者認知能力加劇衰退，因此我們為患者設計不同種類的家居訓練，鼓勵護老者在家居以</a:t>
            </a:r>
            <a:r>
              <a:rPr dirty="0">
                <a:solidFill>
                  <a:srgbClr val="204297"/>
                </a:solidFill>
              </a:rPr>
              <a:t>「一對一」</a:t>
            </a:r>
            <a:r>
              <a:rPr dirty="0"/>
              <a:t>方式為患者進行活動。</a:t>
            </a:r>
          </a:p>
        </p:txBody>
      </p:sp>
      <p:sp>
        <p:nvSpPr>
          <p:cNvPr id="479" name="Shape"/>
          <p:cNvSpPr/>
          <p:nvPr/>
        </p:nvSpPr>
        <p:spPr>
          <a:xfrm>
            <a:off x="1649308" y="1040703"/>
            <a:ext cx="4218844" cy="472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6" y="20557"/>
                </a:moveTo>
                <a:cubicBezTo>
                  <a:pt x="10696" y="20648"/>
                  <a:pt x="10696" y="20731"/>
                  <a:pt x="10696" y="20815"/>
                </a:cubicBezTo>
                <a:cubicBezTo>
                  <a:pt x="10826" y="20815"/>
                  <a:pt x="10949" y="20815"/>
                  <a:pt x="11072" y="20815"/>
                </a:cubicBezTo>
                <a:cubicBezTo>
                  <a:pt x="11072" y="20726"/>
                  <a:pt x="11072" y="20643"/>
                  <a:pt x="11072" y="20557"/>
                </a:cubicBezTo>
                <a:cubicBezTo>
                  <a:pt x="10936" y="20557"/>
                  <a:pt x="10817" y="20557"/>
                  <a:pt x="10696" y="20557"/>
                </a:cubicBezTo>
                <a:close/>
                <a:moveTo>
                  <a:pt x="11621" y="20523"/>
                </a:moveTo>
                <a:cubicBezTo>
                  <a:pt x="11488" y="20530"/>
                  <a:pt x="11369" y="20537"/>
                  <a:pt x="11241" y="20543"/>
                </a:cubicBezTo>
                <a:cubicBezTo>
                  <a:pt x="11246" y="20635"/>
                  <a:pt x="11250" y="20719"/>
                  <a:pt x="11256" y="20813"/>
                </a:cubicBezTo>
                <a:cubicBezTo>
                  <a:pt x="11390" y="20807"/>
                  <a:pt x="11513" y="20800"/>
                  <a:pt x="11643" y="20793"/>
                </a:cubicBezTo>
                <a:cubicBezTo>
                  <a:pt x="11634" y="20699"/>
                  <a:pt x="11628" y="20616"/>
                  <a:pt x="11621" y="20523"/>
                </a:cubicBezTo>
                <a:close/>
                <a:moveTo>
                  <a:pt x="9594" y="20498"/>
                </a:moveTo>
                <a:cubicBezTo>
                  <a:pt x="9582" y="20592"/>
                  <a:pt x="9573" y="20675"/>
                  <a:pt x="9563" y="20764"/>
                </a:cubicBezTo>
                <a:cubicBezTo>
                  <a:pt x="9698" y="20775"/>
                  <a:pt x="9822" y="20785"/>
                  <a:pt x="9951" y="20795"/>
                </a:cubicBezTo>
                <a:cubicBezTo>
                  <a:pt x="9959" y="20700"/>
                  <a:pt x="9966" y="20618"/>
                  <a:pt x="9974" y="20527"/>
                </a:cubicBezTo>
                <a:cubicBezTo>
                  <a:pt x="9839" y="20516"/>
                  <a:pt x="9718" y="20508"/>
                  <a:pt x="9594" y="20498"/>
                </a:cubicBezTo>
                <a:close/>
                <a:moveTo>
                  <a:pt x="10698" y="20164"/>
                </a:moveTo>
                <a:cubicBezTo>
                  <a:pt x="10698" y="20253"/>
                  <a:pt x="10698" y="20339"/>
                  <a:pt x="10698" y="20422"/>
                </a:cubicBezTo>
                <a:cubicBezTo>
                  <a:pt x="10825" y="20422"/>
                  <a:pt x="10944" y="20422"/>
                  <a:pt x="11061" y="20422"/>
                </a:cubicBezTo>
                <a:cubicBezTo>
                  <a:pt x="11061" y="20332"/>
                  <a:pt x="11061" y="20251"/>
                  <a:pt x="11061" y="20164"/>
                </a:cubicBezTo>
                <a:cubicBezTo>
                  <a:pt x="10934" y="20164"/>
                  <a:pt x="10819" y="20164"/>
                  <a:pt x="10698" y="20164"/>
                </a:cubicBezTo>
                <a:close/>
                <a:moveTo>
                  <a:pt x="9641" y="20106"/>
                </a:moveTo>
                <a:cubicBezTo>
                  <a:pt x="9632" y="20197"/>
                  <a:pt x="9620" y="20282"/>
                  <a:pt x="9609" y="20375"/>
                </a:cubicBezTo>
                <a:cubicBezTo>
                  <a:pt x="9737" y="20385"/>
                  <a:pt x="9855" y="20395"/>
                  <a:pt x="9983" y="20407"/>
                </a:cubicBezTo>
                <a:cubicBezTo>
                  <a:pt x="9991" y="20309"/>
                  <a:pt x="9998" y="20226"/>
                  <a:pt x="10004" y="20138"/>
                </a:cubicBezTo>
                <a:cubicBezTo>
                  <a:pt x="9881" y="20128"/>
                  <a:pt x="9766" y="20118"/>
                  <a:pt x="9641" y="20106"/>
                </a:cubicBezTo>
                <a:close/>
                <a:moveTo>
                  <a:pt x="10702" y="19772"/>
                </a:moveTo>
                <a:cubicBezTo>
                  <a:pt x="10702" y="19861"/>
                  <a:pt x="10702" y="19944"/>
                  <a:pt x="10702" y="20032"/>
                </a:cubicBezTo>
                <a:cubicBezTo>
                  <a:pt x="10819" y="20032"/>
                  <a:pt x="10930" y="20032"/>
                  <a:pt x="11046" y="20032"/>
                </a:cubicBezTo>
                <a:cubicBezTo>
                  <a:pt x="11046" y="19939"/>
                  <a:pt x="11046" y="19856"/>
                  <a:pt x="11046" y="19772"/>
                </a:cubicBezTo>
                <a:cubicBezTo>
                  <a:pt x="10927" y="19772"/>
                  <a:pt x="10817" y="19772"/>
                  <a:pt x="10702" y="19772"/>
                </a:cubicBezTo>
                <a:close/>
                <a:moveTo>
                  <a:pt x="10191" y="19765"/>
                </a:moveTo>
                <a:cubicBezTo>
                  <a:pt x="10186" y="19850"/>
                  <a:pt x="10182" y="19932"/>
                  <a:pt x="10176" y="20025"/>
                </a:cubicBezTo>
                <a:cubicBezTo>
                  <a:pt x="10301" y="20025"/>
                  <a:pt x="10416" y="20025"/>
                  <a:pt x="10535" y="20025"/>
                </a:cubicBezTo>
                <a:cubicBezTo>
                  <a:pt x="10535" y="19941"/>
                  <a:pt x="10535" y="19856"/>
                  <a:pt x="10535" y="19765"/>
                </a:cubicBezTo>
                <a:cubicBezTo>
                  <a:pt x="10420" y="19765"/>
                  <a:pt x="10310" y="19765"/>
                  <a:pt x="10191" y="19765"/>
                </a:cubicBezTo>
                <a:close/>
                <a:moveTo>
                  <a:pt x="11551" y="19743"/>
                </a:moveTo>
                <a:cubicBezTo>
                  <a:pt x="11432" y="19752"/>
                  <a:pt x="11320" y="19759"/>
                  <a:pt x="11201" y="19765"/>
                </a:cubicBezTo>
                <a:cubicBezTo>
                  <a:pt x="11207" y="19856"/>
                  <a:pt x="11212" y="19939"/>
                  <a:pt x="11218" y="20034"/>
                </a:cubicBezTo>
                <a:cubicBezTo>
                  <a:pt x="11345" y="20025"/>
                  <a:pt x="11456" y="20018"/>
                  <a:pt x="11577" y="20012"/>
                </a:cubicBezTo>
                <a:cubicBezTo>
                  <a:pt x="11570" y="19919"/>
                  <a:pt x="11562" y="19834"/>
                  <a:pt x="11551" y="19743"/>
                </a:cubicBezTo>
                <a:close/>
                <a:moveTo>
                  <a:pt x="10220" y="19372"/>
                </a:moveTo>
                <a:cubicBezTo>
                  <a:pt x="10214" y="19456"/>
                  <a:pt x="10208" y="19536"/>
                  <a:pt x="10201" y="19632"/>
                </a:cubicBezTo>
                <a:cubicBezTo>
                  <a:pt x="10318" y="19635"/>
                  <a:pt x="10428" y="19640"/>
                  <a:pt x="10545" y="19645"/>
                </a:cubicBezTo>
                <a:cubicBezTo>
                  <a:pt x="10545" y="19553"/>
                  <a:pt x="10545" y="19468"/>
                  <a:pt x="10545" y="19372"/>
                </a:cubicBezTo>
                <a:cubicBezTo>
                  <a:pt x="10437" y="19372"/>
                  <a:pt x="10329" y="19372"/>
                  <a:pt x="10220" y="19372"/>
                </a:cubicBezTo>
                <a:close/>
                <a:moveTo>
                  <a:pt x="11518" y="19353"/>
                </a:moveTo>
                <a:cubicBezTo>
                  <a:pt x="11403" y="19360"/>
                  <a:pt x="11295" y="19365"/>
                  <a:pt x="11182" y="19372"/>
                </a:cubicBezTo>
                <a:cubicBezTo>
                  <a:pt x="11189" y="19470"/>
                  <a:pt x="11195" y="19554"/>
                  <a:pt x="11201" y="19642"/>
                </a:cubicBezTo>
                <a:cubicBezTo>
                  <a:pt x="11322" y="19635"/>
                  <a:pt x="11426" y="19629"/>
                  <a:pt x="11543" y="19622"/>
                </a:cubicBezTo>
                <a:cubicBezTo>
                  <a:pt x="11536" y="19532"/>
                  <a:pt x="11530" y="19450"/>
                  <a:pt x="11518" y="19353"/>
                </a:cubicBezTo>
                <a:close/>
                <a:moveTo>
                  <a:pt x="9737" y="19326"/>
                </a:moveTo>
                <a:cubicBezTo>
                  <a:pt x="9726" y="19418"/>
                  <a:pt x="9717" y="19502"/>
                  <a:pt x="9705" y="19593"/>
                </a:cubicBezTo>
                <a:cubicBezTo>
                  <a:pt x="9822" y="19603"/>
                  <a:pt x="9930" y="19613"/>
                  <a:pt x="10047" y="19623"/>
                </a:cubicBezTo>
                <a:cubicBezTo>
                  <a:pt x="10055" y="19532"/>
                  <a:pt x="10063" y="19446"/>
                  <a:pt x="10070" y="19355"/>
                </a:cubicBezTo>
                <a:cubicBezTo>
                  <a:pt x="9957" y="19345"/>
                  <a:pt x="9851" y="19337"/>
                  <a:pt x="9737" y="19326"/>
                </a:cubicBezTo>
                <a:close/>
                <a:moveTo>
                  <a:pt x="13767" y="19144"/>
                </a:moveTo>
                <a:cubicBezTo>
                  <a:pt x="13685" y="19166"/>
                  <a:pt x="13612" y="19186"/>
                  <a:pt x="13530" y="19208"/>
                </a:cubicBezTo>
                <a:cubicBezTo>
                  <a:pt x="13551" y="19267"/>
                  <a:pt x="13568" y="19318"/>
                  <a:pt x="13587" y="19372"/>
                </a:cubicBezTo>
                <a:cubicBezTo>
                  <a:pt x="13674" y="19350"/>
                  <a:pt x="13748" y="19330"/>
                  <a:pt x="13827" y="19306"/>
                </a:cubicBezTo>
                <a:cubicBezTo>
                  <a:pt x="13806" y="19249"/>
                  <a:pt x="13787" y="19200"/>
                  <a:pt x="13767" y="19144"/>
                </a:cubicBezTo>
                <a:close/>
                <a:moveTo>
                  <a:pt x="8507" y="19114"/>
                </a:moveTo>
                <a:cubicBezTo>
                  <a:pt x="8488" y="19180"/>
                  <a:pt x="8472" y="19235"/>
                  <a:pt x="8455" y="19298"/>
                </a:cubicBezTo>
                <a:cubicBezTo>
                  <a:pt x="8605" y="19326"/>
                  <a:pt x="8743" y="19353"/>
                  <a:pt x="8896" y="19384"/>
                </a:cubicBezTo>
                <a:cubicBezTo>
                  <a:pt x="8911" y="19315"/>
                  <a:pt x="8922" y="19259"/>
                  <a:pt x="8938" y="19196"/>
                </a:cubicBezTo>
                <a:cubicBezTo>
                  <a:pt x="8790" y="19168"/>
                  <a:pt x="8650" y="19141"/>
                  <a:pt x="8507" y="19114"/>
                </a:cubicBezTo>
                <a:close/>
                <a:moveTo>
                  <a:pt x="14903" y="19083"/>
                </a:moveTo>
                <a:cubicBezTo>
                  <a:pt x="14918" y="19110"/>
                  <a:pt x="14935" y="19142"/>
                  <a:pt x="14962" y="19196"/>
                </a:cubicBezTo>
                <a:cubicBezTo>
                  <a:pt x="14884" y="19207"/>
                  <a:pt x="14822" y="19213"/>
                  <a:pt x="14759" y="19222"/>
                </a:cubicBezTo>
                <a:cubicBezTo>
                  <a:pt x="14744" y="19223"/>
                  <a:pt x="14729" y="19229"/>
                  <a:pt x="14714" y="19234"/>
                </a:cubicBezTo>
                <a:cubicBezTo>
                  <a:pt x="14443" y="19321"/>
                  <a:pt x="14175" y="19409"/>
                  <a:pt x="13907" y="19499"/>
                </a:cubicBezTo>
                <a:cubicBezTo>
                  <a:pt x="13889" y="19504"/>
                  <a:pt x="13876" y="19514"/>
                  <a:pt x="13863" y="19522"/>
                </a:cubicBezTo>
                <a:cubicBezTo>
                  <a:pt x="13867" y="19531"/>
                  <a:pt x="13872" y="19541"/>
                  <a:pt x="13876" y="19551"/>
                </a:cubicBezTo>
                <a:cubicBezTo>
                  <a:pt x="14179" y="19451"/>
                  <a:pt x="14479" y="19353"/>
                  <a:pt x="14788" y="19254"/>
                </a:cubicBezTo>
                <a:cubicBezTo>
                  <a:pt x="14808" y="19294"/>
                  <a:pt x="14827" y="19335"/>
                  <a:pt x="14854" y="19387"/>
                </a:cubicBezTo>
                <a:cubicBezTo>
                  <a:pt x="14546" y="19488"/>
                  <a:pt x="14241" y="19590"/>
                  <a:pt x="13927" y="19693"/>
                </a:cubicBezTo>
                <a:cubicBezTo>
                  <a:pt x="13905" y="19639"/>
                  <a:pt x="13888" y="19600"/>
                  <a:pt x="13869" y="19553"/>
                </a:cubicBezTo>
                <a:cubicBezTo>
                  <a:pt x="13823" y="19561"/>
                  <a:pt x="13778" y="19571"/>
                  <a:pt x="13723" y="19583"/>
                </a:cubicBezTo>
                <a:cubicBezTo>
                  <a:pt x="13712" y="19548"/>
                  <a:pt x="13702" y="19515"/>
                  <a:pt x="13691" y="19483"/>
                </a:cubicBezTo>
                <a:cubicBezTo>
                  <a:pt x="14097" y="19348"/>
                  <a:pt x="14496" y="19217"/>
                  <a:pt x="14903" y="19083"/>
                </a:cubicBezTo>
                <a:close/>
                <a:moveTo>
                  <a:pt x="14045" y="19063"/>
                </a:moveTo>
                <a:cubicBezTo>
                  <a:pt x="13961" y="19088"/>
                  <a:pt x="13888" y="19110"/>
                  <a:pt x="13806" y="19134"/>
                </a:cubicBezTo>
                <a:cubicBezTo>
                  <a:pt x="13829" y="19191"/>
                  <a:pt x="13850" y="19242"/>
                  <a:pt x="13871" y="19296"/>
                </a:cubicBezTo>
                <a:cubicBezTo>
                  <a:pt x="13954" y="19269"/>
                  <a:pt x="14028" y="19247"/>
                  <a:pt x="14107" y="19223"/>
                </a:cubicBezTo>
                <a:cubicBezTo>
                  <a:pt x="14084" y="19166"/>
                  <a:pt x="14065" y="19117"/>
                  <a:pt x="14045" y="19063"/>
                </a:cubicBezTo>
                <a:close/>
                <a:moveTo>
                  <a:pt x="10711" y="18987"/>
                </a:moveTo>
                <a:cubicBezTo>
                  <a:pt x="10711" y="19080"/>
                  <a:pt x="10711" y="19163"/>
                  <a:pt x="10711" y="19249"/>
                </a:cubicBezTo>
                <a:cubicBezTo>
                  <a:pt x="10819" y="19249"/>
                  <a:pt x="10919" y="19249"/>
                  <a:pt x="11023" y="19249"/>
                </a:cubicBezTo>
                <a:cubicBezTo>
                  <a:pt x="11023" y="19159"/>
                  <a:pt x="11023" y="19073"/>
                  <a:pt x="11023" y="18987"/>
                </a:cubicBezTo>
                <a:cubicBezTo>
                  <a:pt x="10917" y="18987"/>
                  <a:pt x="10817" y="18987"/>
                  <a:pt x="10711" y="18987"/>
                </a:cubicBezTo>
                <a:close/>
                <a:moveTo>
                  <a:pt x="14317" y="18972"/>
                </a:moveTo>
                <a:cubicBezTo>
                  <a:pt x="14236" y="18999"/>
                  <a:pt x="14164" y="19023"/>
                  <a:pt x="14084" y="19050"/>
                </a:cubicBezTo>
                <a:cubicBezTo>
                  <a:pt x="14107" y="19107"/>
                  <a:pt x="14126" y="19156"/>
                  <a:pt x="14149" y="19212"/>
                </a:cubicBezTo>
                <a:cubicBezTo>
                  <a:pt x="14232" y="19183"/>
                  <a:pt x="14305" y="19158"/>
                  <a:pt x="14387" y="19131"/>
                </a:cubicBezTo>
                <a:cubicBezTo>
                  <a:pt x="14362" y="19075"/>
                  <a:pt x="14341" y="19029"/>
                  <a:pt x="14317" y="18972"/>
                </a:cubicBezTo>
                <a:close/>
                <a:moveTo>
                  <a:pt x="10244" y="18970"/>
                </a:moveTo>
                <a:cubicBezTo>
                  <a:pt x="10238" y="19065"/>
                  <a:pt x="10235" y="19149"/>
                  <a:pt x="10229" y="19244"/>
                </a:cubicBezTo>
                <a:cubicBezTo>
                  <a:pt x="10344" y="19244"/>
                  <a:pt x="10448" y="19244"/>
                  <a:pt x="10558" y="19244"/>
                </a:cubicBezTo>
                <a:cubicBezTo>
                  <a:pt x="10558" y="19158"/>
                  <a:pt x="10558" y="19077"/>
                  <a:pt x="10558" y="18984"/>
                </a:cubicBezTo>
                <a:cubicBezTo>
                  <a:pt x="10452" y="18980"/>
                  <a:pt x="10354" y="18975"/>
                  <a:pt x="10244" y="18970"/>
                </a:cubicBezTo>
                <a:close/>
                <a:moveTo>
                  <a:pt x="9785" y="18938"/>
                </a:moveTo>
                <a:cubicBezTo>
                  <a:pt x="9773" y="19029"/>
                  <a:pt x="9764" y="19114"/>
                  <a:pt x="9753" y="19207"/>
                </a:cubicBezTo>
                <a:cubicBezTo>
                  <a:pt x="9866" y="19215"/>
                  <a:pt x="9970" y="19223"/>
                  <a:pt x="10080" y="19232"/>
                </a:cubicBezTo>
                <a:cubicBezTo>
                  <a:pt x="10087" y="19137"/>
                  <a:pt x="10095" y="19055"/>
                  <a:pt x="10102" y="18964"/>
                </a:cubicBezTo>
                <a:cubicBezTo>
                  <a:pt x="9995" y="18955"/>
                  <a:pt x="9894" y="18947"/>
                  <a:pt x="9785" y="18938"/>
                </a:cubicBezTo>
                <a:close/>
                <a:moveTo>
                  <a:pt x="13689" y="18926"/>
                </a:moveTo>
                <a:cubicBezTo>
                  <a:pt x="13608" y="18948"/>
                  <a:pt x="13538" y="18969"/>
                  <a:pt x="13460" y="18991"/>
                </a:cubicBezTo>
                <a:cubicBezTo>
                  <a:pt x="13477" y="19039"/>
                  <a:pt x="13491" y="19082"/>
                  <a:pt x="13506" y="19134"/>
                </a:cubicBezTo>
                <a:cubicBezTo>
                  <a:pt x="13591" y="19110"/>
                  <a:pt x="13661" y="19092"/>
                  <a:pt x="13740" y="19070"/>
                </a:cubicBezTo>
                <a:cubicBezTo>
                  <a:pt x="13721" y="19018"/>
                  <a:pt x="13706" y="18974"/>
                  <a:pt x="13689" y="18926"/>
                </a:cubicBezTo>
                <a:close/>
                <a:moveTo>
                  <a:pt x="14587" y="18874"/>
                </a:moveTo>
                <a:cubicBezTo>
                  <a:pt x="14502" y="18906"/>
                  <a:pt x="14430" y="18933"/>
                  <a:pt x="14357" y="18960"/>
                </a:cubicBezTo>
                <a:cubicBezTo>
                  <a:pt x="14381" y="19018"/>
                  <a:pt x="14404" y="19065"/>
                  <a:pt x="14426" y="19119"/>
                </a:cubicBezTo>
                <a:cubicBezTo>
                  <a:pt x="14510" y="19087"/>
                  <a:pt x="14583" y="19060"/>
                  <a:pt x="14661" y="19031"/>
                </a:cubicBezTo>
                <a:cubicBezTo>
                  <a:pt x="14634" y="18975"/>
                  <a:pt x="14614" y="18930"/>
                  <a:pt x="14587" y="18874"/>
                </a:cubicBezTo>
                <a:close/>
                <a:moveTo>
                  <a:pt x="13956" y="18845"/>
                </a:moveTo>
                <a:cubicBezTo>
                  <a:pt x="13874" y="18871"/>
                  <a:pt x="13803" y="18894"/>
                  <a:pt x="13727" y="18920"/>
                </a:cubicBezTo>
                <a:cubicBezTo>
                  <a:pt x="13748" y="18970"/>
                  <a:pt x="13763" y="19012"/>
                  <a:pt x="13782" y="19058"/>
                </a:cubicBezTo>
                <a:cubicBezTo>
                  <a:pt x="13861" y="19034"/>
                  <a:pt x="13931" y="19012"/>
                  <a:pt x="14014" y="18987"/>
                </a:cubicBezTo>
                <a:cubicBezTo>
                  <a:pt x="13993" y="18935"/>
                  <a:pt x="13975" y="18893"/>
                  <a:pt x="13956" y="18845"/>
                </a:cubicBezTo>
                <a:close/>
                <a:moveTo>
                  <a:pt x="8580" y="18844"/>
                </a:moveTo>
                <a:cubicBezTo>
                  <a:pt x="8563" y="18906"/>
                  <a:pt x="8548" y="18964"/>
                  <a:pt x="8529" y="19029"/>
                </a:cubicBezTo>
                <a:cubicBezTo>
                  <a:pt x="8679" y="19058"/>
                  <a:pt x="8813" y="19083"/>
                  <a:pt x="8957" y="19112"/>
                </a:cubicBezTo>
                <a:cubicBezTo>
                  <a:pt x="8970" y="19043"/>
                  <a:pt x="8983" y="18985"/>
                  <a:pt x="8996" y="18925"/>
                </a:cubicBezTo>
                <a:cubicBezTo>
                  <a:pt x="8851" y="18896"/>
                  <a:pt x="8718" y="18871"/>
                  <a:pt x="8580" y="18844"/>
                </a:cubicBezTo>
                <a:close/>
                <a:moveTo>
                  <a:pt x="14850" y="18773"/>
                </a:moveTo>
                <a:cubicBezTo>
                  <a:pt x="14769" y="18805"/>
                  <a:pt x="14699" y="18834"/>
                  <a:pt x="14625" y="18862"/>
                </a:cubicBezTo>
                <a:cubicBezTo>
                  <a:pt x="14650" y="18916"/>
                  <a:pt x="14672" y="18962"/>
                  <a:pt x="14699" y="19019"/>
                </a:cubicBezTo>
                <a:cubicBezTo>
                  <a:pt x="14780" y="18985"/>
                  <a:pt x="14854" y="18957"/>
                  <a:pt x="14931" y="18925"/>
                </a:cubicBezTo>
                <a:cubicBezTo>
                  <a:pt x="14901" y="18869"/>
                  <a:pt x="14876" y="18822"/>
                  <a:pt x="14850" y="18773"/>
                </a:cubicBezTo>
                <a:close/>
                <a:moveTo>
                  <a:pt x="7291" y="18769"/>
                </a:moveTo>
                <a:cubicBezTo>
                  <a:pt x="7264" y="18830"/>
                  <a:pt x="7242" y="18884"/>
                  <a:pt x="7213" y="18947"/>
                </a:cubicBezTo>
                <a:cubicBezTo>
                  <a:pt x="7357" y="18994"/>
                  <a:pt x="7495" y="19038"/>
                  <a:pt x="7637" y="19085"/>
                </a:cubicBezTo>
                <a:cubicBezTo>
                  <a:pt x="7661" y="19021"/>
                  <a:pt x="7684" y="18967"/>
                  <a:pt x="7705" y="18904"/>
                </a:cubicBezTo>
                <a:cubicBezTo>
                  <a:pt x="7565" y="18859"/>
                  <a:pt x="7431" y="18815"/>
                  <a:pt x="7291" y="18769"/>
                </a:cubicBezTo>
                <a:close/>
                <a:moveTo>
                  <a:pt x="14222" y="18758"/>
                </a:moveTo>
                <a:cubicBezTo>
                  <a:pt x="14143" y="18785"/>
                  <a:pt x="14071" y="18810"/>
                  <a:pt x="13995" y="18835"/>
                </a:cubicBezTo>
                <a:cubicBezTo>
                  <a:pt x="14018" y="18886"/>
                  <a:pt x="14037" y="18930"/>
                  <a:pt x="14056" y="18974"/>
                </a:cubicBezTo>
                <a:cubicBezTo>
                  <a:pt x="14135" y="18947"/>
                  <a:pt x="14205" y="18923"/>
                  <a:pt x="14285" y="18896"/>
                </a:cubicBezTo>
                <a:cubicBezTo>
                  <a:pt x="14262" y="18845"/>
                  <a:pt x="14243" y="18805"/>
                  <a:pt x="14222" y="18758"/>
                </a:cubicBezTo>
                <a:close/>
                <a:moveTo>
                  <a:pt x="7987" y="18693"/>
                </a:moveTo>
                <a:cubicBezTo>
                  <a:pt x="7964" y="18759"/>
                  <a:pt x="7945" y="18813"/>
                  <a:pt x="7924" y="18876"/>
                </a:cubicBezTo>
                <a:cubicBezTo>
                  <a:pt x="8068" y="18913"/>
                  <a:pt x="8202" y="18948"/>
                  <a:pt x="8342" y="18984"/>
                </a:cubicBezTo>
                <a:cubicBezTo>
                  <a:pt x="8361" y="18920"/>
                  <a:pt x="8378" y="18864"/>
                  <a:pt x="8397" y="18798"/>
                </a:cubicBezTo>
                <a:cubicBezTo>
                  <a:pt x="8257" y="18763"/>
                  <a:pt x="8125" y="18729"/>
                  <a:pt x="7987" y="18693"/>
                </a:cubicBezTo>
                <a:close/>
                <a:moveTo>
                  <a:pt x="14485" y="18663"/>
                </a:moveTo>
                <a:cubicBezTo>
                  <a:pt x="14406" y="18693"/>
                  <a:pt x="14336" y="18720"/>
                  <a:pt x="14262" y="18749"/>
                </a:cubicBezTo>
                <a:cubicBezTo>
                  <a:pt x="14285" y="18798"/>
                  <a:pt x="14304" y="18839"/>
                  <a:pt x="14324" y="18886"/>
                </a:cubicBezTo>
                <a:cubicBezTo>
                  <a:pt x="14402" y="18857"/>
                  <a:pt x="14474" y="18832"/>
                  <a:pt x="14551" y="18803"/>
                </a:cubicBezTo>
                <a:cubicBezTo>
                  <a:pt x="14529" y="18754"/>
                  <a:pt x="14510" y="18714"/>
                  <a:pt x="14485" y="18663"/>
                </a:cubicBezTo>
                <a:close/>
                <a:moveTo>
                  <a:pt x="10269" y="18590"/>
                </a:moveTo>
                <a:cubicBezTo>
                  <a:pt x="10265" y="18675"/>
                  <a:pt x="10259" y="18758"/>
                  <a:pt x="10254" y="18850"/>
                </a:cubicBezTo>
                <a:cubicBezTo>
                  <a:pt x="10363" y="18850"/>
                  <a:pt x="10462" y="18850"/>
                  <a:pt x="10567" y="18850"/>
                </a:cubicBezTo>
                <a:cubicBezTo>
                  <a:pt x="10567" y="18768"/>
                  <a:pt x="10567" y="18683"/>
                  <a:pt x="10567" y="18590"/>
                </a:cubicBezTo>
                <a:cubicBezTo>
                  <a:pt x="10471" y="18590"/>
                  <a:pt x="10373" y="18590"/>
                  <a:pt x="10269" y="18590"/>
                </a:cubicBezTo>
                <a:close/>
                <a:moveTo>
                  <a:pt x="11456" y="18572"/>
                </a:moveTo>
                <a:cubicBezTo>
                  <a:pt x="11348" y="18577"/>
                  <a:pt x="11254" y="18582"/>
                  <a:pt x="11150" y="18587"/>
                </a:cubicBezTo>
                <a:cubicBezTo>
                  <a:pt x="11155" y="18682"/>
                  <a:pt x="11159" y="18766"/>
                  <a:pt x="11165" y="18857"/>
                </a:cubicBezTo>
                <a:cubicBezTo>
                  <a:pt x="11275" y="18850"/>
                  <a:pt x="11373" y="18845"/>
                  <a:pt x="11475" y="18840"/>
                </a:cubicBezTo>
                <a:cubicBezTo>
                  <a:pt x="11469" y="18746"/>
                  <a:pt x="11464" y="18665"/>
                  <a:pt x="11456" y="18572"/>
                </a:cubicBezTo>
                <a:close/>
                <a:moveTo>
                  <a:pt x="14744" y="18563"/>
                </a:moveTo>
                <a:cubicBezTo>
                  <a:pt x="14667" y="18594"/>
                  <a:pt x="14597" y="18623"/>
                  <a:pt x="14523" y="18651"/>
                </a:cubicBezTo>
                <a:cubicBezTo>
                  <a:pt x="14547" y="18702"/>
                  <a:pt x="14568" y="18742"/>
                  <a:pt x="14591" y="18790"/>
                </a:cubicBezTo>
                <a:cubicBezTo>
                  <a:pt x="14670" y="18758"/>
                  <a:pt x="14742" y="18729"/>
                  <a:pt x="14816" y="18699"/>
                </a:cubicBezTo>
                <a:cubicBezTo>
                  <a:pt x="14789" y="18648"/>
                  <a:pt x="14769" y="18607"/>
                  <a:pt x="14744" y="18563"/>
                </a:cubicBezTo>
                <a:close/>
                <a:moveTo>
                  <a:pt x="6708" y="18547"/>
                </a:moveTo>
                <a:cubicBezTo>
                  <a:pt x="6678" y="18604"/>
                  <a:pt x="6650" y="18658"/>
                  <a:pt x="6618" y="18719"/>
                </a:cubicBezTo>
                <a:cubicBezTo>
                  <a:pt x="6758" y="18774"/>
                  <a:pt x="6888" y="18825"/>
                  <a:pt x="7028" y="18881"/>
                </a:cubicBezTo>
                <a:cubicBezTo>
                  <a:pt x="7058" y="18817"/>
                  <a:pt x="7083" y="18763"/>
                  <a:pt x="7111" y="18705"/>
                </a:cubicBezTo>
                <a:cubicBezTo>
                  <a:pt x="6973" y="18651"/>
                  <a:pt x="6845" y="18601"/>
                  <a:pt x="6708" y="18547"/>
                </a:cubicBezTo>
                <a:close/>
                <a:moveTo>
                  <a:pt x="7406" y="18511"/>
                </a:moveTo>
                <a:cubicBezTo>
                  <a:pt x="7380" y="18574"/>
                  <a:pt x="7355" y="18629"/>
                  <a:pt x="7329" y="18690"/>
                </a:cubicBezTo>
                <a:cubicBezTo>
                  <a:pt x="7470" y="18737"/>
                  <a:pt x="7603" y="18780"/>
                  <a:pt x="7739" y="18823"/>
                </a:cubicBezTo>
                <a:cubicBezTo>
                  <a:pt x="7763" y="18758"/>
                  <a:pt x="7782" y="18702"/>
                  <a:pt x="7805" y="18641"/>
                </a:cubicBezTo>
                <a:cubicBezTo>
                  <a:pt x="7669" y="18597"/>
                  <a:pt x="7540" y="18555"/>
                  <a:pt x="7406" y="18511"/>
                </a:cubicBezTo>
                <a:close/>
                <a:moveTo>
                  <a:pt x="13799" y="18439"/>
                </a:moveTo>
                <a:cubicBezTo>
                  <a:pt x="13723" y="18461"/>
                  <a:pt x="13655" y="18481"/>
                  <a:pt x="13581" y="18503"/>
                </a:cubicBezTo>
                <a:cubicBezTo>
                  <a:pt x="13627" y="18631"/>
                  <a:pt x="13672" y="18753"/>
                  <a:pt x="13719" y="18884"/>
                </a:cubicBezTo>
                <a:cubicBezTo>
                  <a:pt x="13803" y="18859"/>
                  <a:pt x="13872" y="18837"/>
                  <a:pt x="13948" y="18813"/>
                </a:cubicBezTo>
                <a:cubicBezTo>
                  <a:pt x="13897" y="18685"/>
                  <a:pt x="13850" y="18565"/>
                  <a:pt x="13799" y="18439"/>
                </a:cubicBezTo>
                <a:close/>
                <a:moveTo>
                  <a:pt x="14048" y="18354"/>
                </a:moveTo>
                <a:cubicBezTo>
                  <a:pt x="13973" y="18379"/>
                  <a:pt x="13908" y="18401"/>
                  <a:pt x="13833" y="18427"/>
                </a:cubicBezTo>
                <a:cubicBezTo>
                  <a:pt x="13886" y="18558"/>
                  <a:pt x="13935" y="18678"/>
                  <a:pt x="13984" y="18803"/>
                </a:cubicBezTo>
                <a:cubicBezTo>
                  <a:pt x="14063" y="18776"/>
                  <a:pt x="14133" y="18753"/>
                  <a:pt x="14211" y="18727"/>
                </a:cubicBezTo>
                <a:cubicBezTo>
                  <a:pt x="14156" y="18599"/>
                  <a:pt x="14103" y="18479"/>
                  <a:pt x="14048" y="18354"/>
                </a:cubicBezTo>
                <a:close/>
                <a:moveTo>
                  <a:pt x="8724" y="18305"/>
                </a:moveTo>
                <a:cubicBezTo>
                  <a:pt x="8707" y="18373"/>
                  <a:pt x="8694" y="18428"/>
                  <a:pt x="8679" y="18491"/>
                </a:cubicBezTo>
                <a:cubicBezTo>
                  <a:pt x="8813" y="18518"/>
                  <a:pt x="8938" y="18542"/>
                  <a:pt x="9074" y="18569"/>
                </a:cubicBezTo>
                <a:cubicBezTo>
                  <a:pt x="9089" y="18499"/>
                  <a:pt x="9100" y="18444"/>
                  <a:pt x="9113" y="18379"/>
                </a:cubicBezTo>
                <a:cubicBezTo>
                  <a:pt x="8981" y="18354"/>
                  <a:pt x="8854" y="18331"/>
                  <a:pt x="8724" y="18305"/>
                </a:cubicBezTo>
                <a:close/>
                <a:moveTo>
                  <a:pt x="14298" y="18265"/>
                </a:moveTo>
                <a:cubicBezTo>
                  <a:pt x="14222" y="18292"/>
                  <a:pt x="14158" y="18315"/>
                  <a:pt x="14084" y="18342"/>
                </a:cubicBezTo>
                <a:cubicBezTo>
                  <a:pt x="14141" y="18471"/>
                  <a:pt x="14194" y="18592"/>
                  <a:pt x="14249" y="18714"/>
                </a:cubicBezTo>
                <a:cubicBezTo>
                  <a:pt x="14328" y="18685"/>
                  <a:pt x="14394" y="18661"/>
                  <a:pt x="14472" y="18633"/>
                </a:cubicBezTo>
                <a:cubicBezTo>
                  <a:pt x="14411" y="18506"/>
                  <a:pt x="14357" y="18388"/>
                  <a:pt x="14298" y="18265"/>
                </a:cubicBezTo>
                <a:close/>
                <a:moveTo>
                  <a:pt x="10295" y="18201"/>
                </a:moveTo>
                <a:cubicBezTo>
                  <a:pt x="10289" y="18285"/>
                  <a:pt x="10284" y="18368"/>
                  <a:pt x="10278" y="18459"/>
                </a:cubicBezTo>
                <a:cubicBezTo>
                  <a:pt x="10380" y="18459"/>
                  <a:pt x="10475" y="18459"/>
                  <a:pt x="10577" y="18459"/>
                </a:cubicBezTo>
                <a:cubicBezTo>
                  <a:pt x="10577" y="18374"/>
                  <a:pt x="10577" y="18292"/>
                  <a:pt x="10575" y="18201"/>
                </a:cubicBezTo>
                <a:cubicBezTo>
                  <a:pt x="10482" y="18201"/>
                  <a:pt x="10392" y="18201"/>
                  <a:pt x="10295" y="18201"/>
                </a:cubicBezTo>
                <a:close/>
                <a:moveTo>
                  <a:pt x="10916" y="18198"/>
                </a:moveTo>
                <a:cubicBezTo>
                  <a:pt x="10876" y="18200"/>
                  <a:pt x="10817" y="18204"/>
                  <a:pt x="10734" y="18206"/>
                </a:cubicBezTo>
                <a:cubicBezTo>
                  <a:pt x="10730" y="18206"/>
                  <a:pt x="10728" y="18207"/>
                  <a:pt x="10717" y="18212"/>
                </a:cubicBezTo>
                <a:cubicBezTo>
                  <a:pt x="10717" y="18297"/>
                  <a:pt x="10717" y="18379"/>
                  <a:pt x="10717" y="18464"/>
                </a:cubicBezTo>
                <a:cubicBezTo>
                  <a:pt x="10817" y="18464"/>
                  <a:pt x="10912" y="18464"/>
                  <a:pt x="11006" y="18464"/>
                </a:cubicBezTo>
                <a:cubicBezTo>
                  <a:pt x="11005" y="18220"/>
                  <a:pt x="11039" y="18194"/>
                  <a:pt x="10916" y="18198"/>
                </a:cubicBezTo>
                <a:close/>
                <a:moveTo>
                  <a:pt x="14544" y="18169"/>
                </a:moveTo>
                <a:cubicBezTo>
                  <a:pt x="14470" y="18197"/>
                  <a:pt x="14406" y="18224"/>
                  <a:pt x="14334" y="18253"/>
                </a:cubicBezTo>
                <a:cubicBezTo>
                  <a:pt x="14394" y="18378"/>
                  <a:pt x="14451" y="18498"/>
                  <a:pt x="14510" y="18621"/>
                </a:cubicBezTo>
                <a:cubicBezTo>
                  <a:pt x="14589" y="18589"/>
                  <a:pt x="14655" y="18562"/>
                  <a:pt x="14729" y="18531"/>
                </a:cubicBezTo>
                <a:cubicBezTo>
                  <a:pt x="14667" y="18408"/>
                  <a:pt x="14608" y="18295"/>
                  <a:pt x="14544" y="18169"/>
                </a:cubicBezTo>
                <a:close/>
                <a:moveTo>
                  <a:pt x="8172" y="18167"/>
                </a:moveTo>
                <a:cubicBezTo>
                  <a:pt x="8151" y="18233"/>
                  <a:pt x="8132" y="18288"/>
                  <a:pt x="8109" y="18349"/>
                </a:cubicBezTo>
                <a:cubicBezTo>
                  <a:pt x="8242" y="18385"/>
                  <a:pt x="8365" y="18415"/>
                  <a:pt x="8499" y="18450"/>
                </a:cubicBezTo>
                <a:cubicBezTo>
                  <a:pt x="8520" y="18385"/>
                  <a:pt x="8537" y="18329"/>
                  <a:pt x="8556" y="18265"/>
                </a:cubicBezTo>
                <a:cubicBezTo>
                  <a:pt x="8425" y="18231"/>
                  <a:pt x="8302" y="18199"/>
                  <a:pt x="8172" y="18167"/>
                </a:cubicBezTo>
                <a:close/>
                <a:moveTo>
                  <a:pt x="9879" y="18158"/>
                </a:moveTo>
                <a:cubicBezTo>
                  <a:pt x="9868" y="18251"/>
                  <a:pt x="9858" y="18336"/>
                  <a:pt x="9847" y="18427"/>
                </a:cubicBezTo>
                <a:cubicBezTo>
                  <a:pt x="9949" y="18435"/>
                  <a:pt x="10042" y="18442"/>
                  <a:pt x="10144" y="18450"/>
                </a:cubicBezTo>
                <a:cubicBezTo>
                  <a:pt x="10151" y="18356"/>
                  <a:pt x="10159" y="18271"/>
                  <a:pt x="10165" y="18184"/>
                </a:cubicBezTo>
                <a:cubicBezTo>
                  <a:pt x="10066" y="18175"/>
                  <a:pt x="9979" y="18167"/>
                  <a:pt x="9879" y="18158"/>
                </a:cubicBezTo>
                <a:close/>
                <a:moveTo>
                  <a:pt x="13396" y="18101"/>
                </a:moveTo>
                <a:cubicBezTo>
                  <a:pt x="13322" y="18121"/>
                  <a:pt x="13258" y="18140"/>
                  <a:pt x="13188" y="18158"/>
                </a:cubicBezTo>
                <a:cubicBezTo>
                  <a:pt x="13232" y="18290"/>
                  <a:pt x="13271" y="18412"/>
                  <a:pt x="13313" y="18540"/>
                </a:cubicBezTo>
                <a:cubicBezTo>
                  <a:pt x="13388" y="18520"/>
                  <a:pt x="13455" y="18503"/>
                  <a:pt x="13532" y="18482"/>
                </a:cubicBezTo>
                <a:cubicBezTo>
                  <a:pt x="13485" y="18351"/>
                  <a:pt x="13441" y="18229"/>
                  <a:pt x="13396" y="18101"/>
                </a:cubicBezTo>
                <a:close/>
                <a:moveTo>
                  <a:pt x="6973" y="18044"/>
                </a:moveTo>
                <a:cubicBezTo>
                  <a:pt x="6941" y="18103"/>
                  <a:pt x="6913" y="18155"/>
                  <a:pt x="6882" y="18217"/>
                </a:cubicBezTo>
                <a:cubicBezTo>
                  <a:pt x="7013" y="18268"/>
                  <a:pt x="7138" y="18317"/>
                  <a:pt x="7268" y="18369"/>
                </a:cubicBezTo>
                <a:cubicBezTo>
                  <a:pt x="7296" y="18307"/>
                  <a:pt x="7321" y="18253"/>
                  <a:pt x="7349" y="18194"/>
                </a:cubicBezTo>
                <a:cubicBezTo>
                  <a:pt x="7225" y="18143"/>
                  <a:pt x="7105" y="18096"/>
                  <a:pt x="6973" y="18044"/>
                </a:cubicBezTo>
                <a:close/>
                <a:moveTo>
                  <a:pt x="8798" y="18033"/>
                </a:moveTo>
                <a:cubicBezTo>
                  <a:pt x="8783" y="18101"/>
                  <a:pt x="8767" y="18157"/>
                  <a:pt x="8752" y="18219"/>
                </a:cubicBezTo>
                <a:cubicBezTo>
                  <a:pt x="8883" y="18246"/>
                  <a:pt x="9004" y="18270"/>
                  <a:pt x="9132" y="18295"/>
                </a:cubicBezTo>
                <a:cubicBezTo>
                  <a:pt x="9147" y="18233"/>
                  <a:pt x="9161" y="18175"/>
                  <a:pt x="9174" y="18106"/>
                </a:cubicBezTo>
                <a:cubicBezTo>
                  <a:pt x="9043" y="18081"/>
                  <a:pt x="8922" y="18057"/>
                  <a:pt x="8798" y="18033"/>
                </a:cubicBezTo>
                <a:close/>
                <a:moveTo>
                  <a:pt x="13636" y="18028"/>
                </a:moveTo>
                <a:cubicBezTo>
                  <a:pt x="13564" y="18050"/>
                  <a:pt x="13502" y="18071"/>
                  <a:pt x="13430" y="18093"/>
                </a:cubicBezTo>
                <a:cubicBezTo>
                  <a:pt x="13479" y="18224"/>
                  <a:pt x="13523" y="18346"/>
                  <a:pt x="13570" y="18472"/>
                </a:cubicBezTo>
                <a:cubicBezTo>
                  <a:pt x="13647" y="18447"/>
                  <a:pt x="13714" y="18427"/>
                  <a:pt x="13786" y="18403"/>
                </a:cubicBezTo>
                <a:cubicBezTo>
                  <a:pt x="13733" y="18271"/>
                  <a:pt x="13685" y="18152"/>
                  <a:pt x="13636" y="18028"/>
                </a:cubicBezTo>
                <a:close/>
                <a:moveTo>
                  <a:pt x="7631" y="17996"/>
                </a:moveTo>
                <a:cubicBezTo>
                  <a:pt x="7605" y="18057"/>
                  <a:pt x="7582" y="18111"/>
                  <a:pt x="7554" y="18174"/>
                </a:cubicBezTo>
                <a:cubicBezTo>
                  <a:pt x="7684" y="18216"/>
                  <a:pt x="7807" y="18256"/>
                  <a:pt x="7936" y="18298"/>
                </a:cubicBezTo>
                <a:cubicBezTo>
                  <a:pt x="7960" y="18234"/>
                  <a:pt x="7981" y="18182"/>
                  <a:pt x="8005" y="18118"/>
                </a:cubicBezTo>
                <a:cubicBezTo>
                  <a:pt x="7879" y="18076"/>
                  <a:pt x="7760" y="18037"/>
                  <a:pt x="7631" y="17996"/>
                </a:cubicBezTo>
                <a:close/>
                <a:moveTo>
                  <a:pt x="13872" y="17951"/>
                </a:moveTo>
                <a:cubicBezTo>
                  <a:pt x="13801" y="17974"/>
                  <a:pt x="13740" y="17995"/>
                  <a:pt x="13670" y="18018"/>
                </a:cubicBezTo>
                <a:cubicBezTo>
                  <a:pt x="13721" y="18145"/>
                  <a:pt x="13770" y="18268"/>
                  <a:pt x="13821" y="18395"/>
                </a:cubicBezTo>
                <a:cubicBezTo>
                  <a:pt x="13899" y="18369"/>
                  <a:pt x="13965" y="18347"/>
                  <a:pt x="14035" y="18324"/>
                </a:cubicBezTo>
                <a:cubicBezTo>
                  <a:pt x="13978" y="18196"/>
                  <a:pt x="13927" y="18074"/>
                  <a:pt x="13872" y="17951"/>
                </a:cubicBezTo>
                <a:close/>
                <a:moveTo>
                  <a:pt x="8266" y="17904"/>
                </a:moveTo>
                <a:cubicBezTo>
                  <a:pt x="8244" y="17966"/>
                  <a:pt x="8225" y="18018"/>
                  <a:pt x="8202" y="18086"/>
                </a:cubicBezTo>
                <a:cubicBezTo>
                  <a:pt x="8334" y="18118"/>
                  <a:pt x="8455" y="18148"/>
                  <a:pt x="8582" y="18180"/>
                </a:cubicBezTo>
                <a:cubicBezTo>
                  <a:pt x="8601" y="18113"/>
                  <a:pt x="8618" y="18057"/>
                  <a:pt x="8635" y="17996"/>
                </a:cubicBezTo>
                <a:cubicBezTo>
                  <a:pt x="8507" y="17964"/>
                  <a:pt x="8389" y="17934"/>
                  <a:pt x="8266" y="17904"/>
                </a:cubicBezTo>
                <a:close/>
                <a:moveTo>
                  <a:pt x="14111" y="17865"/>
                </a:moveTo>
                <a:cubicBezTo>
                  <a:pt x="14041" y="17892"/>
                  <a:pt x="13978" y="17915"/>
                  <a:pt x="13910" y="17941"/>
                </a:cubicBezTo>
                <a:cubicBezTo>
                  <a:pt x="13965" y="18069"/>
                  <a:pt x="14018" y="18189"/>
                  <a:pt x="14073" y="18312"/>
                </a:cubicBezTo>
                <a:cubicBezTo>
                  <a:pt x="14150" y="18283"/>
                  <a:pt x="14217" y="18258"/>
                  <a:pt x="14285" y="18233"/>
                </a:cubicBezTo>
                <a:cubicBezTo>
                  <a:pt x="14226" y="18108"/>
                  <a:pt x="14171" y="17991"/>
                  <a:pt x="14111" y="17865"/>
                </a:cubicBezTo>
                <a:close/>
                <a:moveTo>
                  <a:pt x="10318" y="17806"/>
                </a:moveTo>
                <a:cubicBezTo>
                  <a:pt x="10314" y="17892"/>
                  <a:pt x="10310" y="17976"/>
                  <a:pt x="10305" y="18067"/>
                </a:cubicBezTo>
                <a:cubicBezTo>
                  <a:pt x="10403" y="18067"/>
                  <a:pt x="10492" y="18067"/>
                  <a:pt x="10586" y="18067"/>
                </a:cubicBezTo>
                <a:cubicBezTo>
                  <a:pt x="10586" y="17981"/>
                  <a:pt x="10586" y="17897"/>
                  <a:pt x="10584" y="17806"/>
                </a:cubicBezTo>
                <a:cubicBezTo>
                  <a:pt x="10494" y="17806"/>
                  <a:pt x="10411" y="17806"/>
                  <a:pt x="10318" y="17806"/>
                </a:cubicBezTo>
                <a:close/>
                <a:moveTo>
                  <a:pt x="11384" y="17789"/>
                </a:moveTo>
                <a:cubicBezTo>
                  <a:pt x="11290" y="17795"/>
                  <a:pt x="11207" y="17801"/>
                  <a:pt x="11127" y="17806"/>
                </a:cubicBezTo>
                <a:cubicBezTo>
                  <a:pt x="11127" y="17897"/>
                  <a:pt x="11127" y="17981"/>
                  <a:pt x="11125" y="18074"/>
                </a:cubicBezTo>
                <a:cubicBezTo>
                  <a:pt x="11224" y="18069"/>
                  <a:pt x="11311" y="18064"/>
                  <a:pt x="11411" y="18059"/>
                </a:cubicBezTo>
                <a:cubicBezTo>
                  <a:pt x="11401" y="17963"/>
                  <a:pt x="11394" y="17877"/>
                  <a:pt x="11384" y="17789"/>
                </a:cubicBezTo>
                <a:close/>
                <a:moveTo>
                  <a:pt x="9926" y="17770"/>
                </a:moveTo>
                <a:cubicBezTo>
                  <a:pt x="9917" y="17860"/>
                  <a:pt x="9906" y="17942"/>
                  <a:pt x="9894" y="18037"/>
                </a:cubicBezTo>
                <a:cubicBezTo>
                  <a:pt x="9995" y="18045"/>
                  <a:pt x="10083" y="18052"/>
                  <a:pt x="10176" y="18060"/>
                </a:cubicBezTo>
                <a:cubicBezTo>
                  <a:pt x="10184" y="17964"/>
                  <a:pt x="10189" y="17880"/>
                  <a:pt x="10197" y="17792"/>
                </a:cubicBezTo>
                <a:cubicBezTo>
                  <a:pt x="10100" y="17784"/>
                  <a:pt x="10017" y="17777"/>
                  <a:pt x="9926" y="17770"/>
                </a:cubicBezTo>
                <a:close/>
                <a:moveTo>
                  <a:pt x="12770" y="17745"/>
                </a:moveTo>
                <a:cubicBezTo>
                  <a:pt x="12704" y="17760"/>
                  <a:pt x="12651" y="17774"/>
                  <a:pt x="12591" y="17787"/>
                </a:cubicBezTo>
                <a:cubicBezTo>
                  <a:pt x="12608" y="17848"/>
                  <a:pt x="12623" y="17900"/>
                  <a:pt x="12638" y="17958"/>
                </a:cubicBezTo>
                <a:cubicBezTo>
                  <a:pt x="12702" y="17944"/>
                  <a:pt x="12757" y="17931"/>
                  <a:pt x="12817" y="17917"/>
                </a:cubicBezTo>
                <a:cubicBezTo>
                  <a:pt x="12800" y="17860"/>
                  <a:pt x="12787" y="17807"/>
                  <a:pt x="12770" y="17745"/>
                </a:cubicBezTo>
                <a:close/>
                <a:moveTo>
                  <a:pt x="7745" y="17738"/>
                </a:moveTo>
                <a:cubicBezTo>
                  <a:pt x="7718" y="17799"/>
                  <a:pt x="7695" y="17855"/>
                  <a:pt x="7669" y="17915"/>
                </a:cubicBezTo>
                <a:cubicBezTo>
                  <a:pt x="7794" y="17956"/>
                  <a:pt x="7913" y="17995"/>
                  <a:pt x="8036" y="18037"/>
                </a:cubicBezTo>
                <a:cubicBezTo>
                  <a:pt x="8060" y="17973"/>
                  <a:pt x="8081" y="17920"/>
                  <a:pt x="8106" y="17856"/>
                </a:cubicBezTo>
                <a:cubicBezTo>
                  <a:pt x="7981" y="17816"/>
                  <a:pt x="7866" y="17777"/>
                  <a:pt x="7745" y="17738"/>
                </a:cubicBezTo>
                <a:close/>
                <a:moveTo>
                  <a:pt x="13249" y="17687"/>
                </a:moveTo>
                <a:cubicBezTo>
                  <a:pt x="13177" y="17708"/>
                  <a:pt x="13118" y="17725"/>
                  <a:pt x="13052" y="17743"/>
                </a:cubicBezTo>
                <a:cubicBezTo>
                  <a:pt x="13095" y="17873"/>
                  <a:pt x="13137" y="17998"/>
                  <a:pt x="13179" y="18125"/>
                </a:cubicBezTo>
                <a:cubicBezTo>
                  <a:pt x="13252" y="18104"/>
                  <a:pt x="13315" y="18087"/>
                  <a:pt x="13385" y="18067"/>
                </a:cubicBezTo>
                <a:cubicBezTo>
                  <a:pt x="13337" y="17937"/>
                  <a:pt x="13294" y="17814"/>
                  <a:pt x="13249" y="17687"/>
                </a:cubicBezTo>
                <a:close/>
                <a:moveTo>
                  <a:pt x="13475" y="17620"/>
                </a:moveTo>
                <a:cubicBezTo>
                  <a:pt x="13405" y="17642"/>
                  <a:pt x="13347" y="17659"/>
                  <a:pt x="13279" y="17677"/>
                </a:cubicBezTo>
                <a:cubicBezTo>
                  <a:pt x="13326" y="17807"/>
                  <a:pt x="13371" y="17931"/>
                  <a:pt x="13419" y="18059"/>
                </a:cubicBezTo>
                <a:cubicBezTo>
                  <a:pt x="13494" y="18035"/>
                  <a:pt x="13557" y="18015"/>
                  <a:pt x="13623" y="17993"/>
                </a:cubicBezTo>
                <a:cubicBezTo>
                  <a:pt x="13574" y="17865"/>
                  <a:pt x="13526" y="17747"/>
                  <a:pt x="13475" y="17620"/>
                </a:cubicBezTo>
                <a:close/>
                <a:moveTo>
                  <a:pt x="12352" y="17584"/>
                </a:moveTo>
                <a:cubicBezTo>
                  <a:pt x="12294" y="17595"/>
                  <a:pt x="12243" y="17603"/>
                  <a:pt x="12178" y="17613"/>
                </a:cubicBezTo>
                <a:cubicBezTo>
                  <a:pt x="12192" y="17679"/>
                  <a:pt x="12203" y="17731"/>
                  <a:pt x="12216" y="17789"/>
                </a:cubicBezTo>
                <a:cubicBezTo>
                  <a:pt x="12280" y="17777"/>
                  <a:pt x="12333" y="17767"/>
                  <a:pt x="12394" y="17757"/>
                </a:cubicBezTo>
                <a:cubicBezTo>
                  <a:pt x="12379" y="17694"/>
                  <a:pt x="12366" y="17642"/>
                  <a:pt x="12352" y="17584"/>
                </a:cubicBezTo>
                <a:close/>
                <a:moveTo>
                  <a:pt x="7236" y="17542"/>
                </a:moveTo>
                <a:cubicBezTo>
                  <a:pt x="7206" y="17601"/>
                  <a:pt x="7177" y="17655"/>
                  <a:pt x="7147" y="17714"/>
                </a:cubicBezTo>
                <a:cubicBezTo>
                  <a:pt x="7270" y="17763"/>
                  <a:pt x="7383" y="17809"/>
                  <a:pt x="7504" y="17856"/>
                </a:cubicBezTo>
                <a:cubicBezTo>
                  <a:pt x="7533" y="17797"/>
                  <a:pt x="7557" y="17743"/>
                  <a:pt x="7588" y="17681"/>
                </a:cubicBezTo>
                <a:cubicBezTo>
                  <a:pt x="7467" y="17633"/>
                  <a:pt x="7355" y="17590"/>
                  <a:pt x="7236" y="17542"/>
                </a:cubicBezTo>
                <a:close/>
                <a:moveTo>
                  <a:pt x="13179" y="17498"/>
                </a:moveTo>
                <a:cubicBezTo>
                  <a:pt x="13111" y="17519"/>
                  <a:pt x="13054" y="17536"/>
                  <a:pt x="12991" y="17554"/>
                </a:cubicBezTo>
                <a:cubicBezTo>
                  <a:pt x="13010" y="17610"/>
                  <a:pt x="13025" y="17657"/>
                  <a:pt x="13042" y="17709"/>
                </a:cubicBezTo>
                <a:cubicBezTo>
                  <a:pt x="13109" y="17691"/>
                  <a:pt x="13165" y="17676"/>
                  <a:pt x="13237" y="17657"/>
                </a:cubicBezTo>
                <a:cubicBezTo>
                  <a:pt x="13216" y="17598"/>
                  <a:pt x="13197" y="17551"/>
                  <a:pt x="13179" y="17498"/>
                </a:cubicBezTo>
                <a:close/>
                <a:moveTo>
                  <a:pt x="8949" y="17497"/>
                </a:moveTo>
                <a:cubicBezTo>
                  <a:pt x="8932" y="17561"/>
                  <a:pt x="8915" y="17620"/>
                  <a:pt x="8898" y="17682"/>
                </a:cubicBezTo>
                <a:cubicBezTo>
                  <a:pt x="9019" y="17706"/>
                  <a:pt x="9129" y="17728"/>
                  <a:pt x="9253" y="17753"/>
                </a:cubicBezTo>
                <a:cubicBezTo>
                  <a:pt x="9267" y="17686"/>
                  <a:pt x="9280" y="17627"/>
                  <a:pt x="9295" y="17564"/>
                </a:cubicBezTo>
                <a:cubicBezTo>
                  <a:pt x="9174" y="17541"/>
                  <a:pt x="9066" y="17520"/>
                  <a:pt x="8949" y="17497"/>
                </a:cubicBezTo>
                <a:close/>
                <a:moveTo>
                  <a:pt x="9486" y="17493"/>
                </a:moveTo>
                <a:cubicBezTo>
                  <a:pt x="9461" y="17615"/>
                  <a:pt x="9441" y="17726"/>
                  <a:pt x="9418" y="17846"/>
                </a:cubicBezTo>
                <a:cubicBezTo>
                  <a:pt x="9526" y="17860"/>
                  <a:pt x="9622" y="17873"/>
                  <a:pt x="9728" y="17887"/>
                </a:cubicBezTo>
                <a:cubicBezTo>
                  <a:pt x="9747" y="17765"/>
                  <a:pt x="9764" y="17652"/>
                  <a:pt x="9781" y="17532"/>
                </a:cubicBezTo>
                <a:cubicBezTo>
                  <a:pt x="9681" y="17519"/>
                  <a:pt x="9586" y="17507"/>
                  <a:pt x="9486" y="17493"/>
                </a:cubicBezTo>
                <a:close/>
                <a:moveTo>
                  <a:pt x="7858" y="17478"/>
                </a:moveTo>
                <a:cubicBezTo>
                  <a:pt x="7832" y="17541"/>
                  <a:pt x="7807" y="17596"/>
                  <a:pt x="7780" y="17657"/>
                </a:cubicBezTo>
                <a:cubicBezTo>
                  <a:pt x="7905" y="17698"/>
                  <a:pt x="8017" y="17735"/>
                  <a:pt x="8138" y="17772"/>
                </a:cubicBezTo>
                <a:cubicBezTo>
                  <a:pt x="8162" y="17706"/>
                  <a:pt x="8181" y="17652"/>
                  <a:pt x="8204" y="17591"/>
                </a:cubicBezTo>
                <a:cubicBezTo>
                  <a:pt x="8087" y="17554"/>
                  <a:pt x="7975" y="17517"/>
                  <a:pt x="7858" y="17478"/>
                </a:cubicBezTo>
                <a:close/>
                <a:moveTo>
                  <a:pt x="13924" y="17465"/>
                </a:moveTo>
                <a:cubicBezTo>
                  <a:pt x="13855" y="17490"/>
                  <a:pt x="13801" y="17509"/>
                  <a:pt x="13733" y="17534"/>
                </a:cubicBezTo>
                <a:cubicBezTo>
                  <a:pt x="13787" y="17662"/>
                  <a:pt x="13840" y="17780"/>
                  <a:pt x="13895" y="17907"/>
                </a:cubicBezTo>
                <a:cubicBezTo>
                  <a:pt x="13965" y="17882"/>
                  <a:pt x="14028" y="17860"/>
                  <a:pt x="14097" y="17833"/>
                </a:cubicBezTo>
                <a:cubicBezTo>
                  <a:pt x="14037" y="17706"/>
                  <a:pt x="13980" y="17586"/>
                  <a:pt x="13924" y="17465"/>
                </a:cubicBezTo>
                <a:close/>
                <a:moveTo>
                  <a:pt x="13402" y="17434"/>
                </a:moveTo>
                <a:cubicBezTo>
                  <a:pt x="13336" y="17453"/>
                  <a:pt x="13281" y="17470"/>
                  <a:pt x="13213" y="17492"/>
                </a:cubicBezTo>
                <a:cubicBezTo>
                  <a:pt x="13233" y="17547"/>
                  <a:pt x="13250" y="17593"/>
                  <a:pt x="13269" y="17647"/>
                </a:cubicBezTo>
                <a:cubicBezTo>
                  <a:pt x="13337" y="17625"/>
                  <a:pt x="13398" y="17606"/>
                  <a:pt x="13462" y="17586"/>
                </a:cubicBezTo>
                <a:cubicBezTo>
                  <a:pt x="13439" y="17529"/>
                  <a:pt x="13421" y="17483"/>
                  <a:pt x="13402" y="17434"/>
                </a:cubicBezTo>
                <a:close/>
                <a:moveTo>
                  <a:pt x="10722" y="17422"/>
                </a:moveTo>
                <a:cubicBezTo>
                  <a:pt x="10722" y="17512"/>
                  <a:pt x="10722" y="17595"/>
                  <a:pt x="10722" y="17681"/>
                </a:cubicBezTo>
                <a:cubicBezTo>
                  <a:pt x="10813" y="17681"/>
                  <a:pt x="10898" y="17681"/>
                  <a:pt x="10976" y="17681"/>
                </a:cubicBezTo>
                <a:cubicBezTo>
                  <a:pt x="10976" y="17588"/>
                  <a:pt x="10976" y="17503"/>
                  <a:pt x="10976" y="17422"/>
                </a:cubicBezTo>
                <a:cubicBezTo>
                  <a:pt x="10885" y="17422"/>
                  <a:pt x="10806" y="17422"/>
                  <a:pt x="10722" y="17422"/>
                </a:cubicBezTo>
                <a:close/>
                <a:moveTo>
                  <a:pt x="10346" y="17407"/>
                </a:moveTo>
                <a:cubicBezTo>
                  <a:pt x="10341" y="17498"/>
                  <a:pt x="10335" y="17583"/>
                  <a:pt x="10327" y="17677"/>
                </a:cubicBezTo>
                <a:cubicBezTo>
                  <a:pt x="10422" y="17677"/>
                  <a:pt x="10505" y="17677"/>
                  <a:pt x="10596" y="17677"/>
                </a:cubicBezTo>
                <a:cubicBezTo>
                  <a:pt x="10596" y="17593"/>
                  <a:pt x="10596" y="17510"/>
                  <a:pt x="10596" y="17417"/>
                </a:cubicBezTo>
                <a:cubicBezTo>
                  <a:pt x="10513" y="17414"/>
                  <a:pt x="10435" y="17411"/>
                  <a:pt x="10346" y="17407"/>
                </a:cubicBezTo>
                <a:close/>
                <a:moveTo>
                  <a:pt x="11354" y="17399"/>
                </a:moveTo>
                <a:cubicBezTo>
                  <a:pt x="11263" y="17404"/>
                  <a:pt x="11186" y="17409"/>
                  <a:pt x="11097" y="17414"/>
                </a:cubicBezTo>
                <a:cubicBezTo>
                  <a:pt x="11101" y="17509"/>
                  <a:pt x="11106" y="17591"/>
                  <a:pt x="11112" y="17684"/>
                </a:cubicBezTo>
                <a:cubicBezTo>
                  <a:pt x="11203" y="17679"/>
                  <a:pt x="11286" y="17674"/>
                  <a:pt x="11379" y="17667"/>
                </a:cubicBezTo>
                <a:cubicBezTo>
                  <a:pt x="11369" y="17574"/>
                  <a:pt x="11362" y="17490"/>
                  <a:pt x="11354" y="17399"/>
                </a:cubicBezTo>
                <a:close/>
                <a:moveTo>
                  <a:pt x="11946" y="17395"/>
                </a:moveTo>
                <a:cubicBezTo>
                  <a:pt x="11891" y="17401"/>
                  <a:pt x="11842" y="17407"/>
                  <a:pt x="11778" y="17414"/>
                </a:cubicBezTo>
                <a:cubicBezTo>
                  <a:pt x="11789" y="17480"/>
                  <a:pt x="11798" y="17532"/>
                  <a:pt x="11808" y="17591"/>
                </a:cubicBezTo>
                <a:cubicBezTo>
                  <a:pt x="11870" y="17581"/>
                  <a:pt x="11923" y="17574"/>
                  <a:pt x="11978" y="17566"/>
                </a:cubicBezTo>
                <a:cubicBezTo>
                  <a:pt x="11967" y="17505"/>
                  <a:pt x="11957" y="17453"/>
                  <a:pt x="11946" y="17395"/>
                </a:cubicBezTo>
                <a:close/>
                <a:moveTo>
                  <a:pt x="5073" y="17395"/>
                </a:moveTo>
                <a:cubicBezTo>
                  <a:pt x="5024" y="17453"/>
                  <a:pt x="4978" y="17505"/>
                  <a:pt x="4931" y="17561"/>
                </a:cubicBezTo>
                <a:cubicBezTo>
                  <a:pt x="5011" y="17612"/>
                  <a:pt x="5071" y="17652"/>
                  <a:pt x="5137" y="17696"/>
                </a:cubicBezTo>
                <a:cubicBezTo>
                  <a:pt x="5186" y="17637"/>
                  <a:pt x="5228" y="17584"/>
                  <a:pt x="5273" y="17530"/>
                </a:cubicBezTo>
                <a:cubicBezTo>
                  <a:pt x="5203" y="17483"/>
                  <a:pt x="5141" y="17441"/>
                  <a:pt x="5073" y="17395"/>
                </a:cubicBezTo>
                <a:close/>
                <a:moveTo>
                  <a:pt x="14139" y="17380"/>
                </a:moveTo>
                <a:cubicBezTo>
                  <a:pt x="14075" y="17407"/>
                  <a:pt x="14016" y="17431"/>
                  <a:pt x="13952" y="17456"/>
                </a:cubicBezTo>
                <a:cubicBezTo>
                  <a:pt x="14012" y="17581"/>
                  <a:pt x="14069" y="17701"/>
                  <a:pt x="14128" y="17822"/>
                </a:cubicBezTo>
                <a:cubicBezTo>
                  <a:pt x="14201" y="17794"/>
                  <a:pt x="14260" y="17770"/>
                  <a:pt x="14326" y="17743"/>
                </a:cubicBezTo>
                <a:cubicBezTo>
                  <a:pt x="14264" y="17620"/>
                  <a:pt x="14205" y="17503"/>
                  <a:pt x="14139" y="17380"/>
                </a:cubicBezTo>
                <a:close/>
                <a:moveTo>
                  <a:pt x="8454" y="17374"/>
                </a:moveTo>
                <a:cubicBezTo>
                  <a:pt x="8433" y="17436"/>
                  <a:pt x="8414" y="17492"/>
                  <a:pt x="8391" y="17556"/>
                </a:cubicBezTo>
                <a:cubicBezTo>
                  <a:pt x="8512" y="17586"/>
                  <a:pt x="8624" y="17615"/>
                  <a:pt x="8741" y="17644"/>
                </a:cubicBezTo>
                <a:cubicBezTo>
                  <a:pt x="8760" y="17578"/>
                  <a:pt x="8775" y="17524"/>
                  <a:pt x="8794" y="17460"/>
                </a:cubicBezTo>
                <a:cubicBezTo>
                  <a:pt x="8675" y="17429"/>
                  <a:pt x="8569" y="17402"/>
                  <a:pt x="8454" y="17374"/>
                </a:cubicBezTo>
                <a:close/>
                <a:moveTo>
                  <a:pt x="13617" y="17362"/>
                </a:moveTo>
                <a:cubicBezTo>
                  <a:pt x="13551" y="17384"/>
                  <a:pt x="13494" y="17404"/>
                  <a:pt x="13434" y="17424"/>
                </a:cubicBezTo>
                <a:cubicBezTo>
                  <a:pt x="13455" y="17476"/>
                  <a:pt x="13474" y="17520"/>
                  <a:pt x="13496" y="17578"/>
                </a:cubicBezTo>
                <a:cubicBezTo>
                  <a:pt x="13564" y="17554"/>
                  <a:pt x="13625" y="17532"/>
                  <a:pt x="13687" y="17510"/>
                </a:cubicBezTo>
                <a:cubicBezTo>
                  <a:pt x="13661" y="17455"/>
                  <a:pt x="13640" y="17409"/>
                  <a:pt x="13617" y="17362"/>
                </a:cubicBezTo>
                <a:close/>
                <a:moveTo>
                  <a:pt x="16860" y="17321"/>
                </a:moveTo>
                <a:cubicBezTo>
                  <a:pt x="16796" y="17368"/>
                  <a:pt x="16737" y="17411"/>
                  <a:pt x="16675" y="17456"/>
                </a:cubicBezTo>
                <a:cubicBezTo>
                  <a:pt x="16714" y="17500"/>
                  <a:pt x="16748" y="17539"/>
                  <a:pt x="16786" y="17581"/>
                </a:cubicBezTo>
                <a:cubicBezTo>
                  <a:pt x="16852" y="17534"/>
                  <a:pt x="16911" y="17490"/>
                  <a:pt x="16975" y="17443"/>
                </a:cubicBezTo>
                <a:cubicBezTo>
                  <a:pt x="16934" y="17401"/>
                  <a:pt x="16900" y="17362"/>
                  <a:pt x="16860" y="17321"/>
                </a:cubicBezTo>
                <a:close/>
                <a:moveTo>
                  <a:pt x="7368" y="17292"/>
                </a:moveTo>
                <a:cubicBezTo>
                  <a:pt x="7338" y="17352"/>
                  <a:pt x="7312" y="17401"/>
                  <a:pt x="7278" y="17463"/>
                </a:cubicBezTo>
                <a:cubicBezTo>
                  <a:pt x="7397" y="17512"/>
                  <a:pt x="7506" y="17556"/>
                  <a:pt x="7624" y="17601"/>
                </a:cubicBezTo>
                <a:cubicBezTo>
                  <a:pt x="7654" y="17537"/>
                  <a:pt x="7680" y="17482"/>
                  <a:pt x="7707" y="17424"/>
                </a:cubicBezTo>
                <a:cubicBezTo>
                  <a:pt x="7588" y="17377"/>
                  <a:pt x="7480" y="17336"/>
                  <a:pt x="7368" y="17292"/>
                </a:cubicBezTo>
                <a:close/>
                <a:moveTo>
                  <a:pt x="13835" y="17284"/>
                </a:moveTo>
                <a:cubicBezTo>
                  <a:pt x="13770" y="17308"/>
                  <a:pt x="13714" y="17328"/>
                  <a:pt x="13651" y="17352"/>
                </a:cubicBezTo>
                <a:cubicBezTo>
                  <a:pt x="13676" y="17406"/>
                  <a:pt x="13697" y="17451"/>
                  <a:pt x="13719" y="17505"/>
                </a:cubicBezTo>
                <a:cubicBezTo>
                  <a:pt x="13786" y="17480"/>
                  <a:pt x="13844" y="17458"/>
                  <a:pt x="13907" y="17434"/>
                </a:cubicBezTo>
                <a:cubicBezTo>
                  <a:pt x="13882" y="17380"/>
                  <a:pt x="13859" y="17336"/>
                  <a:pt x="13835" y="17284"/>
                </a:cubicBezTo>
                <a:close/>
                <a:moveTo>
                  <a:pt x="13101" y="17276"/>
                </a:moveTo>
                <a:cubicBezTo>
                  <a:pt x="13035" y="17294"/>
                  <a:pt x="12980" y="17309"/>
                  <a:pt x="12918" y="17326"/>
                </a:cubicBezTo>
                <a:cubicBezTo>
                  <a:pt x="12935" y="17379"/>
                  <a:pt x="12950" y="17422"/>
                  <a:pt x="12967" y="17475"/>
                </a:cubicBezTo>
                <a:cubicBezTo>
                  <a:pt x="13031" y="17458"/>
                  <a:pt x="13090" y="17443"/>
                  <a:pt x="13154" y="17424"/>
                </a:cubicBezTo>
                <a:cubicBezTo>
                  <a:pt x="13137" y="17374"/>
                  <a:pt x="13120" y="17328"/>
                  <a:pt x="13101" y="17276"/>
                </a:cubicBezTo>
                <a:close/>
                <a:moveTo>
                  <a:pt x="13313" y="17211"/>
                </a:moveTo>
                <a:cubicBezTo>
                  <a:pt x="13249" y="17232"/>
                  <a:pt x="13194" y="17249"/>
                  <a:pt x="13131" y="17269"/>
                </a:cubicBezTo>
                <a:cubicBezTo>
                  <a:pt x="13152" y="17319"/>
                  <a:pt x="13169" y="17367"/>
                  <a:pt x="13188" y="17416"/>
                </a:cubicBezTo>
                <a:cubicBezTo>
                  <a:pt x="13252" y="17395"/>
                  <a:pt x="13309" y="17379"/>
                  <a:pt x="13371" y="17358"/>
                </a:cubicBezTo>
                <a:cubicBezTo>
                  <a:pt x="13351" y="17308"/>
                  <a:pt x="13334" y="17260"/>
                  <a:pt x="13313" y="17211"/>
                </a:cubicBezTo>
                <a:close/>
                <a:moveTo>
                  <a:pt x="14048" y="17201"/>
                </a:moveTo>
                <a:cubicBezTo>
                  <a:pt x="13982" y="17228"/>
                  <a:pt x="13925" y="17250"/>
                  <a:pt x="13867" y="17274"/>
                </a:cubicBezTo>
                <a:cubicBezTo>
                  <a:pt x="13893" y="17328"/>
                  <a:pt x="13914" y="17372"/>
                  <a:pt x="13941" y="17422"/>
                </a:cubicBezTo>
                <a:cubicBezTo>
                  <a:pt x="14005" y="17397"/>
                  <a:pt x="14062" y="17375"/>
                  <a:pt x="14128" y="17350"/>
                </a:cubicBezTo>
                <a:cubicBezTo>
                  <a:pt x="14097" y="17292"/>
                  <a:pt x="14073" y="17249"/>
                  <a:pt x="14048" y="17201"/>
                </a:cubicBezTo>
                <a:close/>
                <a:moveTo>
                  <a:pt x="4791" y="17193"/>
                </a:moveTo>
                <a:cubicBezTo>
                  <a:pt x="4740" y="17249"/>
                  <a:pt x="4695" y="17299"/>
                  <a:pt x="4644" y="17353"/>
                </a:cubicBezTo>
                <a:cubicBezTo>
                  <a:pt x="4714" y="17404"/>
                  <a:pt x="4776" y="17448"/>
                  <a:pt x="4842" y="17497"/>
                </a:cubicBezTo>
                <a:cubicBezTo>
                  <a:pt x="4893" y="17439"/>
                  <a:pt x="4937" y="17390"/>
                  <a:pt x="4986" y="17335"/>
                </a:cubicBezTo>
                <a:cubicBezTo>
                  <a:pt x="4920" y="17287"/>
                  <a:pt x="4857" y="17242"/>
                  <a:pt x="4791" y="17193"/>
                </a:cubicBezTo>
                <a:close/>
                <a:moveTo>
                  <a:pt x="5279" y="17157"/>
                </a:moveTo>
                <a:cubicBezTo>
                  <a:pt x="5228" y="17217"/>
                  <a:pt x="5184" y="17267"/>
                  <a:pt x="5137" y="17323"/>
                </a:cubicBezTo>
                <a:cubicBezTo>
                  <a:pt x="5207" y="17368"/>
                  <a:pt x="5268" y="17409"/>
                  <a:pt x="5336" y="17455"/>
                </a:cubicBezTo>
                <a:cubicBezTo>
                  <a:pt x="5381" y="17397"/>
                  <a:pt x="5425" y="17347"/>
                  <a:pt x="5472" y="17287"/>
                </a:cubicBezTo>
                <a:cubicBezTo>
                  <a:pt x="5404" y="17240"/>
                  <a:pt x="5343" y="17200"/>
                  <a:pt x="5279" y="17157"/>
                </a:cubicBezTo>
                <a:close/>
                <a:moveTo>
                  <a:pt x="13523" y="17142"/>
                </a:moveTo>
                <a:cubicBezTo>
                  <a:pt x="13460" y="17164"/>
                  <a:pt x="13405" y="17183"/>
                  <a:pt x="13345" y="17206"/>
                </a:cubicBezTo>
                <a:cubicBezTo>
                  <a:pt x="13366" y="17257"/>
                  <a:pt x="13383" y="17301"/>
                  <a:pt x="13404" y="17352"/>
                </a:cubicBezTo>
                <a:cubicBezTo>
                  <a:pt x="13466" y="17330"/>
                  <a:pt x="13525" y="17311"/>
                  <a:pt x="13589" y="17289"/>
                </a:cubicBezTo>
                <a:cubicBezTo>
                  <a:pt x="13566" y="17237"/>
                  <a:pt x="13545" y="17191"/>
                  <a:pt x="13523" y="17142"/>
                </a:cubicBezTo>
                <a:close/>
                <a:moveTo>
                  <a:pt x="16690" y="17136"/>
                </a:moveTo>
                <a:cubicBezTo>
                  <a:pt x="16625" y="17183"/>
                  <a:pt x="16567" y="17225"/>
                  <a:pt x="16508" y="17269"/>
                </a:cubicBezTo>
                <a:cubicBezTo>
                  <a:pt x="16544" y="17309"/>
                  <a:pt x="16574" y="17343"/>
                  <a:pt x="16608" y="17379"/>
                </a:cubicBezTo>
                <a:cubicBezTo>
                  <a:pt x="16675" y="17330"/>
                  <a:pt x="16729" y="17289"/>
                  <a:pt x="16792" y="17245"/>
                </a:cubicBezTo>
                <a:cubicBezTo>
                  <a:pt x="16756" y="17208"/>
                  <a:pt x="16728" y="17176"/>
                  <a:pt x="16690" y="17136"/>
                </a:cubicBezTo>
                <a:close/>
                <a:moveTo>
                  <a:pt x="13731" y="17068"/>
                </a:moveTo>
                <a:cubicBezTo>
                  <a:pt x="13668" y="17092"/>
                  <a:pt x="13613" y="17112"/>
                  <a:pt x="13555" y="17134"/>
                </a:cubicBezTo>
                <a:cubicBezTo>
                  <a:pt x="13578" y="17183"/>
                  <a:pt x="13596" y="17227"/>
                  <a:pt x="13619" y="17279"/>
                </a:cubicBezTo>
                <a:cubicBezTo>
                  <a:pt x="13689" y="17252"/>
                  <a:pt x="13742" y="17232"/>
                  <a:pt x="13801" y="17210"/>
                </a:cubicBezTo>
                <a:cubicBezTo>
                  <a:pt x="13776" y="17159"/>
                  <a:pt x="13753" y="17117"/>
                  <a:pt x="13731" y="17068"/>
                </a:cubicBezTo>
                <a:close/>
                <a:moveTo>
                  <a:pt x="12494" y="17049"/>
                </a:moveTo>
                <a:cubicBezTo>
                  <a:pt x="12436" y="17061"/>
                  <a:pt x="12388" y="17071"/>
                  <a:pt x="12333" y="17083"/>
                </a:cubicBezTo>
                <a:cubicBezTo>
                  <a:pt x="12350" y="17142"/>
                  <a:pt x="12364" y="17195"/>
                  <a:pt x="12379" y="17254"/>
                </a:cubicBezTo>
                <a:cubicBezTo>
                  <a:pt x="12434" y="17242"/>
                  <a:pt x="12483" y="17233"/>
                  <a:pt x="12541" y="17222"/>
                </a:cubicBezTo>
                <a:cubicBezTo>
                  <a:pt x="12524" y="17159"/>
                  <a:pt x="12509" y="17107"/>
                  <a:pt x="12494" y="17049"/>
                </a:cubicBezTo>
                <a:close/>
                <a:moveTo>
                  <a:pt x="10375" y="17017"/>
                </a:moveTo>
                <a:cubicBezTo>
                  <a:pt x="10367" y="17110"/>
                  <a:pt x="10361" y="17195"/>
                  <a:pt x="10356" y="17286"/>
                </a:cubicBezTo>
                <a:cubicBezTo>
                  <a:pt x="10443" y="17289"/>
                  <a:pt x="10518" y="17292"/>
                  <a:pt x="10609" y="17298"/>
                </a:cubicBezTo>
                <a:cubicBezTo>
                  <a:pt x="10609" y="17198"/>
                  <a:pt x="10609" y="17114"/>
                  <a:pt x="10609" y="17027"/>
                </a:cubicBezTo>
                <a:cubicBezTo>
                  <a:pt x="10530" y="17024"/>
                  <a:pt x="10456" y="17021"/>
                  <a:pt x="10375" y="17017"/>
                </a:cubicBezTo>
                <a:close/>
                <a:moveTo>
                  <a:pt x="11320" y="17009"/>
                </a:moveTo>
                <a:cubicBezTo>
                  <a:pt x="11235" y="17014"/>
                  <a:pt x="11161" y="17019"/>
                  <a:pt x="11091" y="17022"/>
                </a:cubicBezTo>
                <a:cubicBezTo>
                  <a:pt x="11091" y="17117"/>
                  <a:pt x="11091" y="17200"/>
                  <a:pt x="11091" y="17291"/>
                </a:cubicBezTo>
                <a:cubicBezTo>
                  <a:pt x="11176" y="17286"/>
                  <a:pt x="11254" y="17282"/>
                  <a:pt x="11345" y="17279"/>
                </a:cubicBezTo>
                <a:cubicBezTo>
                  <a:pt x="11335" y="17184"/>
                  <a:pt x="11328" y="17100"/>
                  <a:pt x="11320" y="17009"/>
                </a:cubicBezTo>
                <a:close/>
                <a:moveTo>
                  <a:pt x="10021" y="16989"/>
                </a:moveTo>
                <a:cubicBezTo>
                  <a:pt x="10010" y="17082"/>
                  <a:pt x="10000" y="17166"/>
                  <a:pt x="9989" y="17257"/>
                </a:cubicBezTo>
                <a:cubicBezTo>
                  <a:pt x="10076" y="17265"/>
                  <a:pt x="10151" y="17272"/>
                  <a:pt x="10240" y="17277"/>
                </a:cubicBezTo>
                <a:cubicBezTo>
                  <a:pt x="10248" y="17186"/>
                  <a:pt x="10254" y="17102"/>
                  <a:pt x="10261" y="17009"/>
                </a:cubicBezTo>
                <a:cubicBezTo>
                  <a:pt x="10178" y="17002"/>
                  <a:pt x="10104" y="16995"/>
                  <a:pt x="10021" y="16989"/>
                </a:cubicBezTo>
                <a:close/>
                <a:moveTo>
                  <a:pt x="13939" y="16987"/>
                </a:moveTo>
                <a:cubicBezTo>
                  <a:pt x="13880" y="17011"/>
                  <a:pt x="13829" y="17031"/>
                  <a:pt x="13765" y="17056"/>
                </a:cubicBezTo>
                <a:cubicBezTo>
                  <a:pt x="13789" y="17109"/>
                  <a:pt x="13812" y="17152"/>
                  <a:pt x="13837" y="17201"/>
                </a:cubicBezTo>
                <a:cubicBezTo>
                  <a:pt x="13901" y="17174"/>
                  <a:pt x="13954" y="17151"/>
                  <a:pt x="14014" y="17125"/>
                </a:cubicBezTo>
                <a:cubicBezTo>
                  <a:pt x="13986" y="17073"/>
                  <a:pt x="13963" y="17033"/>
                  <a:pt x="13939" y="16987"/>
                </a:cubicBezTo>
                <a:close/>
                <a:moveTo>
                  <a:pt x="4521" y="16980"/>
                </a:moveTo>
                <a:cubicBezTo>
                  <a:pt x="4466" y="17033"/>
                  <a:pt x="4419" y="17080"/>
                  <a:pt x="4364" y="17134"/>
                </a:cubicBezTo>
                <a:cubicBezTo>
                  <a:pt x="4434" y="17190"/>
                  <a:pt x="4492" y="17235"/>
                  <a:pt x="4557" y="17286"/>
                </a:cubicBezTo>
                <a:cubicBezTo>
                  <a:pt x="4610" y="17228"/>
                  <a:pt x="4657" y="17179"/>
                  <a:pt x="4708" y="17125"/>
                </a:cubicBezTo>
                <a:cubicBezTo>
                  <a:pt x="4640" y="17073"/>
                  <a:pt x="4583" y="17027"/>
                  <a:pt x="4521" y="16980"/>
                </a:cubicBezTo>
                <a:close/>
                <a:moveTo>
                  <a:pt x="8085" y="16965"/>
                </a:moveTo>
                <a:cubicBezTo>
                  <a:pt x="8058" y="17027"/>
                  <a:pt x="8036" y="17082"/>
                  <a:pt x="8009" y="17142"/>
                </a:cubicBezTo>
                <a:cubicBezTo>
                  <a:pt x="8119" y="17178"/>
                  <a:pt x="8225" y="17213"/>
                  <a:pt x="8336" y="17249"/>
                </a:cubicBezTo>
                <a:cubicBezTo>
                  <a:pt x="8359" y="17184"/>
                  <a:pt x="8382" y="17129"/>
                  <a:pt x="8404" y="17068"/>
                </a:cubicBezTo>
                <a:cubicBezTo>
                  <a:pt x="8291" y="17031"/>
                  <a:pt x="8191" y="16997"/>
                  <a:pt x="8085" y="16965"/>
                </a:cubicBezTo>
                <a:close/>
                <a:moveTo>
                  <a:pt x="5009" y="16962"/>
                </a:moveTo>
                <a:cubicBezTo>
                  <a:pt x="4956" y="17019"/>
                  <a:pt x="4908" y="17068"/>
                  <a:pt x="4859" y="17122"/>
                </a:cubicBezTo>
                <a:cubicBezTo>
                  <a:pt x="4924" y="17169"/>
                  <a:pt x="4984" y="17213"/>
                  <a:pt x="5050" y="17260"/>
                </a:cubicBezTo>
                <a:cubicBezTo>
                  <a:pt x="5101" y="17205"/>
                  <a:pt x="5147" y="17154"/>
                  <a:pt x="5196" y="17098"/>
                </a:cubicBezTo>
                <a:cubicBezTo>
                  <a:pt x="5132" y="17051"/>
                  <a:pt x="5073" y="17009"/>
                  <a:pt x="5009" y="16962"/>
                </a:cubicBezTo>
                <a:close/>
                <a:moveTo>
                  <a:pt x="9095" y="16957"/>
                </a:moveTo>
                <a:cubicBezTo>
                  <a:pt x="9076" y="17021"/>
                  <a:pt x="9061" y="17078"/>
                  <a:pt x="9043" y="17144"/>
                </a:cubicBezTo>
                <a:cubicBezTo>
                  <a:pt x="9157" y="17166"/>
                  <a:pt x="9259" y="17184"/>
                  <a:pt x="9372" y="17206"/>
                </a:cubicBezTo>
                <a:cubicBezTo>
                  <a:pt x="9388" y="17141"/>
                  <a:pt x="9399" y="17083"/>
                  <a:pt x="9410" y="17019"/>
                </a:cubicBezTo>
                <a:cubicBezTo>
                  <a:pt x="9303" y="16999"/>
                  <a:pt x="9204" y="16979"/>
                  <a:pt x="9095" y="16957"/>
                </a:cubicBezTo>
                <a:close/>
                <a:moveTo>
                  <a:pt x="11950" y="16940"/>
                </a:moveTo>
                <a:cubicBezTo>
                  <a:pt x="11895" y="16948"/>
                  <a:pt x="11849" y="16955"/>
                  <a:pt x="11793" y="16963"/>
                </a:cubicBezTo>
                <a:cubicBezTo>
                  <a:pt x="11802" y="17026"/>
                  <a:pt x="11812" y="17076"/>
                  <a:pt x="11821" y="17136"/>
                </a:cubicBezTo>
                <a:cubicBezTo>
                  <a:pt x="11878" y="17129"/>
                  <a:pt x="11925" y="17122"/>
                  <a:pt x="11982" y="17115"/>
                </a:cubicBezTo>
                <a:cubicBezTo>
                  <a:pt x="11970" y="17053"/>
                  <a:pt x="11961" y="16999"/>
                  <a:pt x="11950" y="16940"/>
                </a:cubicBezTo>
                <a:close/>
                <a:moveTo>
                  <a:pt x="6018" y="16936"/>
                </a:moveTo>
                <a:cubicBezTo>
                  <a:pt x="5997" y="16963"/>
                  <a:pt x="5982" y="16984"/>
                  <a:pt x="5958" y="17012"/>
                </a:cubicBezTo>
                <a:cubicBezTo>
                  <a:pt x="6100" y="17095"/>
                  <a:pt x="6232" y="17171"/>
                  <a:pt x="6368" y="17250"/>
                </a:cubicBezTo>
                <a:cubicBezTo>
                  <a:pt x="6389" y="17217"/>
                  <a:pt x="6402" y="17193"/>
                  <a:pt x="6415" y="17168"/>
                </a:cubicBezTo>
                <a:cubicBezTo>
                  <a:pt x="6281" y="17088"/>
                  <a:pt x="6151" y="17012"/>
                  <a:pt x="6018" y="16936"/>
                </a:cubicBezTo>
                <a:close/>
                <a:moveTo>
                  <a:pt x="15032" y="16923"/>
                </a:moveTo>
                <a:cubicBezTo>
                  <a:pt x="14984" y="16948"/>
                  <a:pt x="14945" y="16970"/>
                  <a:pt x="14899" y="16995"/>
                </a:cubicBezTo>
                <a:cubicBezTo>
                  <a:pt x="14931" y="17043"/>
                  <a:pt x="14958" y="17082"/>
                  <a:pt x="14988" y="17127"/>
                </a:cubicBezTo>
                <a:cubicBezTo>
                  <a:pt x="15035" y="17100"/>
                  <a:pt x="15077" y="17078"/>
                  <a:pt x="15124" y="17053"/>
                </a:cubicBezTo>
                <a:cubicBezTo>
                  <a:pt x="15090" y="17007"/>
                  <a:pt x="15064" y="16967"/>
                  <a:pt x="15032" y="16923"/>
                </a:cubicBezTo>
                <a:close/>
                <a:moveTo>
                  <a:pt x="5485" y="16919"/>
                </a:moveTo>
                <a:cubicBezTo>
                  <a:pt x="5436" y="16977"/>
                  <a:pt x="5392" y="17027"/>
                  <a:pt x="5345" y="17083"/>
                </a:cubicBezTo>
                <a:cubicBezTo>
                  <a:pt x="5411" y="17127"/>
                  <a:pt x="5470" y="17168"/>
                  <a:pt x="5534" y="17210"/>
                </a:cubicBezTo>
                <a:cubicBezTo>
                  <a:pt x="5582" y="17152"/>
                  <a:pt x="5625" y="17102"/>
                  <a:pt x="5670" y="17044"/>
                </a:cubicBezTo>
                <a:cubicBezTo>
                  <a:pt x="5606" y="17000"/>
                  <a:pt x="5547" y="16962"/>
                  <a:pt x="5485" y="16919"/>
                </a:cubicBezTo>
                <a:close/>
                <a:moveTo>
                  <a:pt x="12954" y="16864"/>
                </a:moveTo>
                <a:cubicBezTo>
                  <a:pt x="12893" y="16881"/>
                  <a:pt x="12840" y="16896"/>
                  <a:pt x="12782" y="16913"/>
                </a:cubicBezTo>
                <a:cubicBezTo>
                  <a:pt x="12825" y="17043"/>
                  <a:pt x="12865" y="17166"/>
                  <a:pt x="12908" y="17294"/>
                </a:cubicBezTo>
                <a:cubicBezTo>
                  <a:pt x="12972" y="17277"/>
                  <a:pt x="13027" y="17262"/>
                  <a:pt x="13092" y="17245"/>
                </a:cubicBezTo>
                <a:cubicBezTo>
                  <a:pt x="13044" y="17112"/>
                  <a:pt x="12999" y="16990"/>
                  <a:pt x="12954" y="16864"/>
                </a:cubicBezTo>
                <a:close/>
                <a:moveTo>
                  <a:pt x="8641" y="16845"/>
                </a:moveTo>
                <a:cubicBezTo>
                  <a:pt x="8620" y="16908"/>
                  <a:pt x="8601" y="16963"/>
                  <a:pt x="8578" y="17026"/>
                </a:cubicBezTo>
                <a:cubicBezTo>
                  <a:pt x="8688" y="17054"/>
                  <a:pt x="8790" y="17080"/>
                  <a:pt x="8900" y="17109"/>
                </a:cubicBezTo>
                <a:cubicBezTo>
                  <a:pt x="8919" y="17046"/>
                  <a:pt x="8936" y="16990"/>
                  <a:pt x="8955" y="16925"/>
                </a:cubicBezTo>
                <a:cubicBezTo>
                  <a:pt x="8845" y="16898"/>
                  <a:pt x="8747" y="16872"/>
                  <a:pt x="8641" y="16845"/>
                </a:cubicBezTo>
                <a:close/>
                <a:moveTo>
                  <a:pt x="14771" y="16823"/>
                </a:moveTo>
                <a:cubicBezTo>
                  <a:pt x="14720" y="16852"/>
                  <a:pt x="14680" y="16872"/>
                  <a:pt x="14640" y="16894"/>
                </a:cubicBezTo>
                <a:cubicBezTo>
                  <a:pt x="14672" y="16943"/>
                  <a:pt x="14699" y="16982"/>
                  <a:pt x="14727" y="17026"/>
                </a:cubicBezTo>
                <a:cubicBezTo>
                  <a:pt x="14776" y="17000"/>
                  <a:pt x="14814" y="16980"/>
                  <a:pt x="14858" y="16957"/>
                </a:cubicBezTo>
                <a:cubicBezTo>
                  <a:pt x="14827" y="16909"/>
                  <a:pt x="14801" y="16869"/>
                  <a:pt x="14771" y="16823"/>
                </a:cubicBezTo>
                <a:close/>
                <a:moveTo>
                  <a:pt x="13152" y="16803"/>
                </a:moveTo>
                <a:cubicBezTo>
                  <a:pt x="13090" y="16822"/>
                  <a:pt x="13041" y="16837"/>
                  <a:pt x="12982" y="16855"/>
                </a:cubicBezTo>
                <a:cubicBezTo>
                  <a:pt x="13029" y="16984"/>
                  <a:pt x="13073" y="17107"/>
                  <a:pt x="13120" y="17235"/>
                </a:cubicBezTo>
                <a:cubicBezTo>
                  <a:pt x="13184" y="17217"/>
                  <a:pt x="13237" y="17201"/>
                  <a:pt x="13301" y="17181"/>
                </a:cubicBezTo>
                <a:cubicBezTo>
                  <a:pt x="13250" y="17049"/>
                  <a:pt x="13201" y="16928"/>
                  <a:pt x="13152" y="16803"/>
                </a:cubicBezTo>
                <a:close/>
                <a:moveTo>
                  <a:pt x="7633" y="16789"/>
                </a:moveTo>
                <a:cubicBezTo>
                  <a:pt x="7603" y="16849"/>
                  <a:pt x="7574" y="16901"/>
                  <a:pt x="7542" y="16962"/>
                </a:cubicBezTo>
                <a:cubicBezTo>
                  <a:pt x="7652" y="17004"/>
                  <a:pt x="7752" y="17044"/>
                  <a:pt x="7862" y="17088"/>
                </a:cubicBezTo>
                <a:cubicBezTo>
                  <a:pt x="7890" y="17027"/>
                  <a:pt x="7917" y="16975"/>
                  <a:pt x="7945" y="16913"/>
                </a:cubicBezTo>
                <a:cubicBezTo>
                  <a:pt x="7835" y="16869"/>
                  <a:pt x="7737" y="16830"/>
                  <a:pt x="7633" y="16789"/>
                </a:cubicBezTo>
                <a:close/>
                <a:moveTo>
                  <a:pt x="4266" y="16769"/>
                </a:moveTo>
                <a:cubicBezTo>
                  <a:pt x="4207" y="16817"/>
                  <a:pt x="4154" y="16860"/>
                  <a:pt x="4093" y="16909"/>
                </a:cubicBezTo>
                <a:cubicBezTo>
                  <a:pt x="4162" y="16965"/>
                  <a:pt x="4218" y="17014"/>
                  <a:pt x="4279" y="17063"/>
                </a:cubicBezTo>
                <a:cubicBezTo>
                  <a:pt x="4334" y="17011"/>
                  <a:pt x="4383" y="16963"/>
                  <a:pt x="4436" y="16913"/>
                </a:cubicBezTo>
                <a:cubicBezTo>
                  <a:pt x="4373" y="16860"/>
                  <a:pt x="4317" y="16811"/>
                  <a:pt x="4266" y="16769"/>
                </a:cubicBezTo>
                <a:close/>
                <a:moveTo>
                  <a:pt x="4746" y="16757"/>
                </a:moveTo>
                <a:cubicBezTo>
                  <a:pt x="4691" y="16811"/>
                  <a:pt x="4642" y="16860"/>
                  <a:pt x="4591" y="16913"/>
                </a:cubicBezTo>
                <a:cubicBezTo>
                  <a:pt x="4653" y="16962"/>
                  <a:pt x="4710" y="17006"/>
                  <a:pt x="4774" y="17058"/>
                </a:cubicBezTo>
                <a:cubicBezTo>
                  <a:pt x="4829" y="17002"/>
                  <a:pt x="4876" y="16955"/>
                  <a:pt x="4927" y="16901"/>
                </a:cubicBezTo>
                <a:cubicBezTo>
                  <a:pt x="4865" y="16852"/>
                  <a:pt x="4808" y="16806"/>
                  <a:pt x="4746" y="16757"/>
                </a:cubicBezTo>
                <a:close/>
                <a:moveTo>
                  <a:pt x="5224" y="16732"/>
                </a:moveTo>
                <a:cubicBezTo>
                  <a:pt x="5171" y="16788"/>
                  <a:pt x="5126" y="16835"/>
                  <a:pt x="5075" y="16891"/>
                </a:cubicBezTo>
                <a:cubicBezTo>
                  <a:pt x="5139" y="16936"/>
                  <a:pt x="5198" y="16979"/>
                  <a:pt x="5260" y="17024"/>
                </a:cubicBezTo>
                <a:cubicBezTo>
                  <a:pt x="5311" y="16967"/>
                  <a:pt x="5355" y="16916"/>
                  <a:pt x="5404" y="16862"/>
                </a:cubicBezTo>
                <a:cubicBezTo>
                  <a:pt x="5343" y="16818"/>
                  <a:pt x="5288" y="16779"/>
                  <a:pt x="5224" y="16732"/>
                </a:cubicBezTo>
                <a:close/>
                <a:moveTo>
                  <a:pt x="15368" y="16727"/>
                </a:moveTo>
                <a:cubicBezTo>
                  <a:pt x="15323" y="16754"/>
                  <a:pt x="15285" y="16778"/>
                  <a:pt x="15239" y="16805"/>
                </a:cubicBezTo>
                <a:cubicBezTo>
                  <a:pt x="15270" y="16847"/>
                  <a:pt x="15300" y="16886"/>
                  <a:pt x="15336" y="16935"/>
                </a:cubicBezTo>
                <a:cubicBezTo>
                  <a:pt x="15385" y="16901"/>
                  <a:pt x="15423" y="16874"/>
                  <a:pt x="15464" y="16847"/>
                </a:cubicBezTo>
                <a:cubicBezTo>
                  <a:pt x="15429" y="16801"/>
                  <a:pt x="15400" y="16766"/>
                  <a:pt x="15368" y="16727"/>
                </a:cubicBezTo>
                <a:close/>
                <a:moveTo>
                  <a:pt x="12887" y="16681"/>
                </a:moveTo>
                <a:cubicBezTo>
                  <a:pt x="12831" y="16698"/>
                  <a:pt x="12780" y="16712"/>
                  <a:pt x="12723" y="16727"/>
                </a:cubicBezTo>
                <a:cubicBezTo>
                  <a:pt x="12740" y="16781"/>
                  <a:pt x="12755" y="16827"/>
                  <a:pt x="12772" y="16877"/>
                </a:cubicBezTo>
                <a:cubicBezTo>
                  <a:pt x="12833" y="16860"/>
                  <a:pt x="12882" y="16847"/>
                  <a:pt x="12942" y="16830"/>
                </a:cubicBezTo>
                <a:cubicBezTo>
                  <a:pt x="12921" y="16776"/>
                  <a:pt x="12906" y="16732"/>
                  <a:pt x="12887" y="16681"/>
                </a:cubicBezTo>
                <a:close/>
                <a:moveTo>
                  <a:pt x="5691" y="16680"/>
                </a:moveTo>
                <a:cubicBezTo>
                  <a:pt x="5642" y="16739"/>
                  <a:pt x="5599" y="16789"/>
                  <a:pt x="5551" y="16845"/>
                </a:cubicBezTo>
                <a:cubicBezTo>
                  <a:pt x="5614" y="16887"/>
                  <a:pt x="5670" y="16926"/>
                  <a:pt x="5733" y="16968"/>
                </a:cubicBezTo>
                <a:cubicBezTo>
                  <a:pt x="5780" y="16909"/>
                  <a:pt x="5824" y="16857"/>
                  <a:pt x="5869" y="16800"/>
                </a:cubicBezTo>
                <a:cubicBezTo>
                  <a:pt x="5807" y="16757"/>
                  <a:pt x="5752" y="16720"/>
                  <a:pt x="5691" y="16680"/>
                </a:cubicBezTo>
                <a:close/>
                <a:moveTo>
                  <a:pt x="13545" y="16666"/>
                </a:moveTo>
                <a:cubicBezTo>
                  <a:pt x="13485" y="16690"/>
                  <a:pt x="13434" y="16708"/>
                  <a:pt x="13379" y="16730"/>
                </a:cubicBezTo>
                <a:cubicBezTo>
                  <a:pt x="13434" y="16859"/>
                  <a:pt x="13487" y="16979"/>
                  <a:pt x="13542" y="17102"/>
                </a:cubicBezTo>
                <a:cubicBezTo>
                  <a:pt x="13610" y="17076"/>
                  <a:pt x="13663" y="17056"/>
                  <a:pt x="13719" y="17034"/>
                </a:cubicBezTo>
                <a:cubicBezTo>
                  <a:pt x="13661" y="16909"/>
                  <a:pt x="13606" y="16793"/>
                  <a:pt x="13545" y="16666"/>
                </a:cubicBezTo>
                <a:close/>
                <a:moveTo>
                  <a:pt x="15069" y="16661"/>
                </a:moveTo>
                <a:cubicBezTo>
                  <a:pt x="15024" y="16687"/>
                  <a:pt x="14988" y="16707"/>
                  <a:pt x="14943" y="16734"/>
                </a:cubicBezTo>
                <a:cubicBezTo>
                  <a:pt x="14975" y="16779"/>
                  <a:pt x="15003" y="16820"/>
                  <a:pt x="15035" y="16864"/>
                </a:cubicBezTo>
                <a:cubicBezTo>
                  <a:pt x="15081" y="16835"/>
                  <a:pt x="15120" y="16811"/>
                  <a:pt x="15166" y="16788"/>
                </a:cubicBezTo>
                <a:cubicBezTo>
                  <a:pt x="15130" y="16741"/>
                  <a:pt x="15100" y="16702"/>
                  <a:pt x="15069" y="16661"/>
                </a:cubicBezTo>
                <a:close/>
                <a:moveTo>
                  <a:pt x="16537" y="16634"/>
                </a:moveTo>
                <a:cubicBezTo>
                  <a:pt x="16478" y="16680"/>
                  <a:pt x="16427" y="16719"/>
                  <a:pt x="16370" y="16762"/>
                </a:cubicBezTo>
                <a:cubicBezTo>
                  <a:pt x="16408" y="16803"/>
                  <a:pt x="16442" y="16838"/>
                  <a:pt x="16478" y="16879"/>
                </a:cubicBezTo>
                <a:cubicBezTo>
                  <a:pt x="16537" y="16835"/>
                  <a:pt x="16589" y="16795"/>
                  <a:pt x="16650" y="16749"/>
                </a:cubicBezTo>
                <a:cubicBezTo>
                  <a:pt x="16608" y="16707"/>
                  <a:pt x="16574" y="16673"/>
                  <a:pt x="16537" y="16634"/>
                </a:cubicBezTo>
                <a:close/>
                <a:moveTo>
                  <a:pt x="14519" y="16626"/>
                </a:moveTo>
                <a:cubicBezTo>
                  <a:pt x="14476" y="16648"/>
                  <a:pt x="14438" y="16666"/>
                  <a:pt x="14392" y="16688"/>
                </a:cubicBezTo>
                <a:cubicBezTo>
                  <a:pt x="14425" y="16739"/>
                  <a:pt x="14451" y="16779"/>
                  <a:pt x="14479" y="16823"/>
                </a:cubicBezTo>
                <a:cubicBezTo>
                  <a:pt x="14527" y="16800"/>
                  <a:pt x="14564" y="16779"/>
                  <a:pt x="14606" y="16756"/>
                </a:cubicBezTo>
                <a:cubicBezTo>
                  <a:pt x="14574" y="16708"/>
                  <a:pt x="14547" y="16670"/>
                  <a:pt x="14519" y="16626"/>
                </a:cubicBezTo>
                <a:close/>
                <a:moveTo>
                  <a:pt x="13080" y="16622"/>
                </a:moveTo>
                <a:cubicBezTo>
                  <a:pt x="13022" y="16641"/>
                  <a:pt x="12971" y="16658"/>
                  <a:pt x="12918" y="16675"/>
                </a:cubicBezTo>
                <a:cubicBezTo>
                  <a:pt x="12937" y="16727"/>
                  <a:pt x="12952" y="16769"/>
                  <a:pt x="12971" y="16825"/>
                </a:cubicBezTo>
                <a:cubicBezTo>
                  <a:pt x="13033" y="16805"/>
                  <a:pt x="13082" y="16788"/>
                  <a:pt x="13139" y="16769"/>
                </a:cubicBezTo>
                <a:cubicBezTo>
                  <a:pt x="13118" y="16715"/>
                  <a:pt x="13099" y="16671"/>
                  <a:pt x="13080" y="16622"/>
                </a:cubicBezTo>
                <a:close/>
                <a:moveTo>
                  <a:pt x="9656" y="16616"/>
                </a:moveTo>
                <a:cubicBezTo>
                  <a:pt x="9609" y="16859"/>
                  <a:pt x="9563" y="17095"/>
                  <a:pt x="9516" y="17338"/>
                </a:cubicBezTo>
                <a:cubicBezTo>
                  <a:pt x="9616" y="17352"/>
                  <a:pt x="9705" y="17363"/>
                  <a:pt x="9805" y="17375"/>
                </a:cubicBezTo>
                <a:cubicBezTo>
                  <a:pt x="9841" y="17130"/>
                  <a:pt x="9877" y="16892"/>
                  <a:pt x="9913" y="16648"/>
                </a:cubicBezTo>
                <a:cubicBezTo>
                  <a:pt x="9822" y="16638"/>
                  <a:pt x="9743" y="16627"/>
                  <a:pt x="9656" y="16616"/>
                </a:cubicBezTo>
                <a:close/>
                <a:moveTo>
                  <a:pt x="13740" y="16592"/>
                </a:moveTo>
                <a:cubicBezTo>
                  <a:pt x="13682" y="16614"/>
                  <a:pt x="13634" y="16633"/>
                  <a:pt x="13574" y="16656"/>
                </a:cubicBezTo>
                <a:cubicBezTo>
                  <a:pt x="13636" y="16786"/>
                  <a:pt x="13693" y="16904"/>
                  <a:pt x="13751" y="17026"/>
                </a:cubicBezTo>
                <a:cubicBezTo>
                  <a:pt x="13816" y="16999"/>
                  <a:pt x="13869" y="16977"/>
                  <a:pt x="13925" y="16952"/>
                </a:cubicBezTo>
                <a:cubicBezTo>
                  <a:pt x="13861" y="16827"/>
                  <a:pt x="13803" y="16712"/>
                  <a:pt x="13740" y="16592"/>
                </a:cubicBezTo>
                <a:close/>
                <a:moveTo>
                  <a:pt x="8735" y="16580"/>
                </a:moveTo>
                <a:cubicBezTo>
                  <a:pt x="8713" y="16646"/>
                  <a:pt x="8692" y="16702"/>
                  <a:pt x="8671" y="16762"/>
                </a:cubicBezTo>
                <a:cubicBezTo>
                  <a:pt x="8779" y="16791"/>
                  <a:pt x="8877" y="16817"/>
                  <a:pt x="8979" y="16842"/>
                </a:cubicBezTo>
                <a:cubicBezTo>
                  <a:pt x="8998" y="16774"/>
                  <a:pt x="9015" y="16719"/>
                  <a:pt x="9032" y="16656"/>
                </a:cubicBezTo>
                <a:cubicBezTo>
                  <a:pt x="8932" y="16631"/>
                  <a:pt x="8839" y="16607"/>
                  <a:pt x="8735" y="16580"/>
                </a:cubicBezTo>
                <a:close/>
                <a:moveTo>
                  <a:pt x="13271" y="16560"/>
                </a:moveTo>
                <a:cubicBezTo>
                  <a:pt x="13213" y="16580"/>
                  <a:pt x="13163" y="16595"/>
                  <a:pt x="13109" y="16614"/>
                </a:cubicBezTo>
                <a:cubicBezTo>
                  <a:pt x="13129" y="16665"/>
                  <a:pt x="13146" y="16708"/>
                  <a:pt x="13169" y="16762"/>
                </a:cubicBezTo>
                <a:cubicBezTo>
                  <a:pt x="13230" y="16742"/>
                  <a:pt x="13279" y="16725"/>
                  <a:pt x="13336" y="16707"/>
                </a:cubicBezTo>
                <a:cubicBezTo>
                  <a:pt x="13313" y="16654"/>
                  <a:pt x="13294" y="16609"/>
                  <a:pt x="13271" y="16560"/>
                </a:cubicBezTo>
                <a:close/>
                <a:moveTo>
                  <a:pt x="4509" y="16560"/>
                </a:moveTo>
                <a:cubicBezTo>
                  <a:pt x="4445" y="16609"/>
                  <a:pt x="4390" y="16649"/>
                  <a:pt x="4332" y="16695"/>
                </a:cubicBezTo>
                <a:cubicBezTo>
                  <a:pt x="4390" y="16746"/>
                  <a:pt x="4447" y="16793"/>
                  <a:pt x="4508" y="16845"/>
                </a:cubicBezTo>
                <a:cubicBezTo>
                  <a:pt x="4562" y="16793"/>
                  <a:pt x="4613" y="16746"/>
                  <a:pt x="4666" y="16693"/>
                </a:cubicBezTo>
                <a:cubicBezTo>
                  <a:pt x="4606" y="16641"/>
                  <a:pt x="4553" y="16595"/>
                  <a:pt x="4509" y="16560"/>
                </a:cubicBezTo>
                <a:close/>
                <a:moveTo>
                  <a:pt x="14177" y="16540"/>
                </a:moveTo>
                <a:cubicBezTo>
                  <a:pt x="14092" y="16579"/>
                  <a:pt x="14012" y="16616"/>
                  <a:pt x="13925" y="16654"/>
                </a:cubicBezTo>
                <a:cubicBezTo>
                  <a:pt x="14001" y="16795"/>
                  <a:pt x="14073" y="16930"/>
                  <a:pt x="14149" y="17068"/>
                </a:cubicBezTo>
                <a:cubicBezTo>
                  <a:pt x="14245" y="17024"/>
                  <a:pt x="14330" y="16985"/>
                  <a:pt x="14419" y="16945"/>
                </a:cubicBezTo>
                <a:cubicBezTo>
                  <a:pt x="14336" y="16806"/>
                  <a:pt x="14258" y="16675"/>
                  <a:pt x="14177" y="16540"/>
                </a:cubicBezTo>
                <a:close/>
                <a:moveTo>
                  <a:pt x="4971" y="16535"/>
                </a:moveTo>
                <a:cubicBezTo>
                  <a:pt x="4918" y="16589"/>
                  <a:pt x="4871" y="16638"/>
                  <a:pt x="4818" y="16690"/>
                </a:cubicBezTo>
                <a:cubicBezTo>
                  <a:pt x="4878" y="16739"/>
                  <a:pt x="4933" y="16781"/>
                  <a:pt x="4995" y="16830"/>
                </a:cubicBezTo>
                <a:cubicBezTo>
                  <a:pt x="5048" y="16773"/>
                  <a:pt x="5096" y="16722"/>
                  <a:pt x="5145" y="16670"/>
                </a:cubicBezTo>
                <a:cubicBezTo>
                  <a:pt x="5082" y="16621"/>
                  <a:pt x="5029" y="16580"/>
                  <a:pt x="4971" y="16535"/>
                </a:cubicBezTo>
                <a:close/>
                <a:moveTo>
                  <a:pt x="5442" y="16501"/>
                </a:moveTo>
                <a:cubicBezTo>
                  <a:pt x="5389" y="16557"/>
                  <a:pt x="5343" y="16607"/>
                  <a:pt x="5292" y="16661"/>
                </a:cubicBezTo>
                <a:cubicBezTo>
                  <a:pt x="5357" y="16707"/>
                  <a:pt x="5411" y="16746"/>
                  <a:pt x="5472" y="16789"/>
                </a:cubicBezTo>
                <a:cubicBezTo>
                  <a:pt x="5521" y="16732"/>
                  <a:pt x="5564" y="16683"/>
                  <a:pt x="5614" y="16627"/>
                </a:cubicBezTo>
                <a:cubicBezTo>
                  <a:pt x="5555" y="16584"/>
                  <a:pt x="5500" y="16545"/>
                  <a:pt x="5442" y="16501"/>
                </a:cubicBezTo>
                <a:close/>
                <a:moveTo>
                  <a:pt x="16339" y="16497"/>
                </a:moveTo>
                <a:cubicBezTo>
                  <a:pt x="16296" y="16499"/>
                  <a:pt x="16250" y="16526"/>
                  <a:pt x="16196" y="16579"/>
                </a:cubicBezTo>
                <a:cubicBezTo>
                  <a:pt x="16228" y="16612"/>
                  <a:pt x="16262" y="16648"/>
                  <a:pt x="16296" y="16687"/>
                </a:cubicBezTo>
                <a:cubicBezTo>
                  <a:pt x="16336" y="16656"/>
                  <a:pt x="16368" y="16633"/>
                  <a:pt x="16402" y="16607"/>
                </a:cubicBezTo>
                <a:cubicBezTo>
                  <a:pt x="16421" y="16594"/>
                  <a:pt x="16442" y="16580"/>
                  <a:pt x="16459" y="16567"/>
                </a:cubicBezTo>
                <a:cubicBezTo>
                  <a:pt x="16420" y="16518"/>
                  <a:pt x="16382" y="16495"/>
                  <a:pt x="16339" y="16497"/>
                </a:cubicBezTo>
                <a:close/>
                <a:moveTo>
                  <a:pt x="13462" y="16492"/>
                </a:moveTo>
                <a:cubicBezTo>
                  <a:pt x="13405" y="16513"/>
                  <a:pt x="13356" y="16531"/>
                  <a:pt x="13301" y="16552"/>
                </a:cubicBezTo>
                <a:cubicBezTo>
                  <a:pt x="13324" y="16604"/>
                  <a:pt x="13343" y="16648"/>
                  <a:pt x="13368" y="16697"/>
                </a:cubicBezTo>
                <a:cubicBezTo>
                  <a:pt x="13422" y="16676"/>
                  <a:pt x="13472" y="16658"/>
                  <a:pt x="13532" y="16636"/>
                </a:cubicBezTo>
                <a:cubicBezTo>
                  <a:pt x="13508" y="16585"/>
                  <a:pt x="13487" y="16541"/>
                  <a:pt x="13462" y="16492"/>
                </a:cubicBezTo>
                <a:close/>
                <a:moveTo>
                  <a:pt x="12800" y="16450"/>
                </a:moveTo>
                <a:cubicBezTo>
                  <a:pt x="12744" y="16467"/>
                  <a:pt x="12698" y="16481"/>
                  <a:pt x="12645" y="16496"/>
                </a:cubicBezTo>
                <a:cubicBezTo>
                  <a:pt x="12664" y="16552"/>
                  <a:pt x="12681" y="16599"/>
                  <a:pt x="12698" y="16649"/>
                </a:cubicBezTo>
                <a:cubicBezTo>
                  <a:pt x="12753" y="16636"/>
                  <a:pt x="12800" y="16622"/>
                  <a:pt x="12863" y="16607"/>
                </a:cubicBezTo>
                <a:cubicBezTo>
                  <a:pt x="12840" y="16548"/>
                  <a:pt x="12821" y="16501"/>
                  <a:pt x="12800" y="16450"/>
                </a:cubicBezTo>
                <a:close/>
                <a:moveTo>
                  <a:pt x="8312" y="16447"/>
                </a:moveTo>
                <a:cubicBezTo>
                  <a:pt x="8283" y="16511"/>
                  <a:pt x="8261" y="16565"/>
                  <a:pt x="8234" y="16626"/>
                </a:cubicBezTo>
                <a:cubicBezTo>
                  <a:pt x="8334" y="16658"/>
                  <a:pt x="8431" y="16690"/>
                  <a:pt x="8535" y="16724"/>
                </a:cubicBezTo>
                <a:cubicBezTo>
                  <a:pt x="8559" y="16660"/>
                  <a:pt x="8580" y="16604"/>
                  <a:pt x="8603" y="16543"/>
                </a:cubicBezTo>
                <a:cubicBezTo>
                  <a:pt x="8503" y="16509"/>
                  <a:pt x="8412" y="16481"/>
                  <a:pt x="8312" y="16447"/>
                </a:cubicBezTo>
                <a:close/>
                <a:moveTo>
                  <a:pt x="5899" y="16443"/>
                </a:moveTo>
                <a:cubicBezTo>
                  <a:pt x="5850" y="16499"/>
                  <a:pt x="5807" y="16548"/>
                  <a:pt x="5755" y="16607"/>
                </a:cubicBezTo>
                <a:cubicBezTo>
                  <a:pt x="5820" y="16649"/>
                  <a:pt x="5875" y="16687"/>
                  <a:pt x="5933" y="16725"/>
                </a:cubicBezTo>
                <a:cubicBezTo>
                  <a:pt x="5980" y="16666"/>
                  <a:pt x="6022" y="16612"/>
                  <a:pt x="6067" y="16557"/>
                </a:cubicBezTo>
                <a:cubicBezTo>
                  <a:pt x="6007" y="16516"/>
                  <a:pt x="5956" y="16481"/>
                  <a:pt x="5899" y="16443"/>
                </a:cubicBezTo>
                <a:close/>
                <a:moveTo>
                  <a:pt x="13649" y="16418"/>
                </a:moveTo>
                <a:cubicBezTo>
                  <a:pt x="13593" y="16440"/>
                  <a:pt x="13543" y="16460"/>
                  <a:pt x="13491" y="16481"/>
                </a:cubicBezTo>
                <a:cubicBezTo>
                  <a:pt x="13515" y="16533"/>
                  <a:pt x="13536" y="16575"/>
                  <a:pt x="13561" y="16627"/>
                </a:cubicBezTo>
                <a:cubicBezTo>
                  <a:pt x="13621" y="16602"/>
                  <a:pt x="13670" y="16582"/>
                  <a:pt x="13723" y="16560"/>
                </a:cubicBezTo>
                <a:cubicBezTo>
                  <a:pt x="13697" y="16508"/>
                  <a:pt x="13674" y="16465"/>
                  <a:pt x="13649" y="16418"/>
                </a:cubicBezTo>
                <a:close/>
                <a:moveTo>
                  <a:pt x="15118" y="16406"/>
                </a:moveTo>
                <a:cubicBezTo>
                  <a:pt x="15075" y="16433"/>
                  <a:pt x="15039" y="16455"/>
                  <a:pt x="14999" y="16481"/>
                </a:cubicBezTo>
                <a:cubicBezTo>
                  <a:pt x="15033" y="16526"/>
                  <a:pt x="15064" y="16567"/>
                  <a:pt x="15096" y="16609"/>
                </a:cubicBezTo>
                <a:cubicBezTo>
                  <a:pt x="15141" y="16580"/>
                  <a:pt x="15175" y="16558"/>
                  <a:pt x="15219" y="16531"/>
                </a:cubicBezTo>
                <a:cubicBezTo>
                  <a:pt x="15181" y="16484"/>
                  <a:pt x="15151" y="16447"/>
                  <a:pt x="15118" y="16406"/>
                </a:cubicBezTo>
                <a:close/>
                <a:moveTo>
                  <a:pt x="12991" y="16395"/>
                </a:moveTo>
                <a:cubicBezTo>
                  <a:pt x="12935" y="16413"/>
                  <a:pt x="12889" y="16427"/>
                  <a:pt x="12836" y="16443"/>
                </a:cubicBezTo>
                <a:cubicBezTo>
                  <a:pt x="12855" y="16496"/>
                  <a:pt x="12872" y="16543"/>
                  <a:pt x="12891" y="16597"/>
                </a:cubicBezTo>
                <a:cubicBezTo>
                  <a:pt x="12946" y="16580"/>
                  <a:pt x="12995" y="16565"/>
                  <a:pt x="13054" y="16548"/>
                </a:cubicBezTo>
                <a:cubicBezTo>
                  <a:pt x="13029" y="16491"/>
                  <a:pt x="13010" y="16443"/>
                  <a:pt x="12991" y="16395"/>
                </a:cubicBezTo>
                <a:close/>
                <a:moveTo>
                  <a:pt x="4738" y="16341"/>
                </a:moveTo>
                <a:cubicBezTo>
                  <a:pt x="4678" y="16388"/>
                  <a:pt x="4623" y="16430"/>
                  <a:pt x="4562" y="16477"/>
                </a:cubicBezTo>
                <a:cubicBezTo>
                  <a:pt x="4625" y="16530"/>
                  <a:pt x="4678" y="16575"/>
                  <a:pt x="4736" y="16624"/>
                </a:cubicBezTo>
                <a:cubicBezTo>
                  <a:pt x="4791" y="16572"/>
                  <a:pt x="4840" y="16526"/>
                  <a:pt x="4895" y="16472"/>
                </a:cubicBezTo>
                <a:cubicBezTo>
                  <a:pt x="4835" y="16422"/>
                  <a:pt x="4784" y="16378"/>
                  <a:pt x="4738" y="16341"/>
                </a:cubicBezTo>
                <a:close/>
                <a:moveTo>
                  <a:pt x="14833" y="16334"/>
                </a:moveTo>
                <a:cubicBezTo>
                  <a:pt x="14788" y="16361"/>
                  <a:pt x="14752" y="16381"/>
                  <a:pt x="14714" y="16405"/>
                </a:cubicBezTo>
                <a:cubicBezTo>
                  <a:pt x="14746" y="16450"/>
                  <a:pt x="14772" y="16489"/>
                  <a:pt x="14805" y="16533"/>
                </a:cubicBezTo>
                <a:cubicBezTo>
                  <a:pt x="14848" y="16508"/>
                  <a:pt x="14884" y="16487"/>
                  <a:pt x="14926" y="16464"/>
                </a:cubicBezTo>
                <a:cubicBezTo>
                  <a:pt x="14893" y="16422"/>
                  <a:pt x="14865" y="16381"/>
                  <a:pt x="14833" y="16334"/>
                </a:cubicBezTo>
                <a:close/>
                <a:moveTo>
                  <a:pt x="13173" y="16332"/>
                </a:moveTo>
                <a:cubicBezTo>
                  <a:pt x="13116" y="16352"/>
                  <a:pt x="13071" y="16368"/>
                  <a:pt x="13018" y="16386"/>
                </a:cubicBezTo>
                <a:cubicBezTo>
                  <a:pt x="13041" y="16440"/>
                  <a:pt x="13059" y="16487"/>
                  <a:pt x="13080" y="16540"/>
                </a:cubicBezTo>
                <a:cubicBezTo>
                  <a:pt x="13139" y="16519"/>
                  <a:pt x="13186" y="16503"/>
                  <a:pt x="13239" y="16484"/>
                </a:cubicBezTo>
                <a:cubicBezTo>
                  <a:pt x="13218" y="16432"/>
                  <a:pt x="13197" y="16386"/>
                  <a:pt x="13173" y="16332"/>
                </a:cubicBezTo>
                <a:close/>
                <a:moveTo>
                  <a:pt x="14440" y="16324"/>
                </a:moveTo>
                <a:cubicBezTo>
                  <a:pt x="14394" y="16349"/>
                  <a:pt x="14358" y="16368"/>
                  <a:pt x="14321" y="16386"/>
                </a:cubicBezTo>
                <a:cubicBezTo>
                  <a:pt x="14353" y="16435"/>
                  <a:pt x="14377" y="16476"/>
                  <a:pt x="14406" y="16518"/>
                </a:cubicBezTo>
                <a:cubicBezTo>
                  <a:pt x="14449" y="16496"/>
                  <a:pt x="14483" y="16479"/>
                  <a:pt x="14529" y="16455"/>
                </a:cubicBezTo>
                <a:cubicBezTo>
                  <a:pt x="14496" y="16408"/>
                  <a:pt x="14470" y="16368"/>
                  <a:pt x="14440" y="16324"/>
                </a:cubicBezTo>
                <a:close/>
                <a:moveTo>
                  <a:pt x="5198" y="16314"/>
                </a:moveTo>
                <a:cubicBezTo>
                  <a:pt x="5145" y="16366"/>
                  <a:pt x="5096" y="16413"/>
                  <a:pt x="5043" y="16467"/>
                </a:cubicBezTo>
                <a:cubicBezTo>
                  <a:pt x="5103" y="16513"/>
                  <a:pt x="5156" y="16555"/>
                  <a:pt x="5215" y="16600"/>
                </a:cubicBezTo>
                <a:cubicBezTo>
                  <a:pt x="5268" y="16546"/>
                  <a:pt x="5315" y="16496"/>
                  <a:pt x="5366" y="16443"/>
                </a:cubicBezTo>
                <a:cubicBezTo>
                  <a:pt x="5307" y="16398"/>
                  <a:pt x="5256" y="16357"/>
                  <a:pt x="5198" y="16314"/>
                </a:cubicBezTo>
                <a:close/>
                <a:moveTo>
                  <a:pt x="7898" y="16288"/>
                </a:moveTo>
                <a:cubicBezTo>
                  <a:pt x="7866" y="16347"/>
                  <a:pt x="7837" y="16401"/>
                  <a:pt x="7807" y="16460"/>
                </a:cubicBezTo>
                <a:cubicBezTo>
                  <a:pt x="7913" y="16503"/>
                  <a:pt x="8005" y="16538"/>
                  <a:pt x="8102" y="16577"/>
                </a:cubicBezTo>
                <a:cubicBezTo>
                  <a:pt x="8130" y="16514"/>
                  <a:pt x="8155" y="16464"/>
                  <a:pt x="8183" y="16401"/>
                </a:cubicBezTo>
                <a:cubicBezTo>
                  <a:pt x="8085" y="16362"/>
                  <a:pt x="7994" y="16327"/>
                  <a:pt x="7898" y="16288"/>
                </a:cubicBezTo>
                <a:close/>
                <a:moveTo>
                  <a:pt x="5655" y="16271"/>
                </a:moveTo>
                <a:cubicBezTo>
                  <a:pt x="5604" y="16327"/>
                  <a:pt x="5557" y="16376"/>
                  <a:pt x="5508" y="16430"/>
                </a:cubicBezTo>
                <a:cubicBezTo>
                  <a:pt x="5568" y="16472"/>
                  <a:pt x="5623" y="16511"/>
                  <a:pt x="5680" y="16552"/>
                </a:cubicBezTo>
                <a:cubicBezTo>
                  <a:pt x="5731" y="16494"/>
                  <a:pt x="5774" y="16443"/>
                  <a:pt x="5824" y="16389"/>
                </a:cubicBezTo>
                <a:cubicBezTo>
                  <a:pt x="5763" y="16347"/>
                  <a:pt x="5710" y="16310"/>
                  <a:pt x="5655" y="16271"/>
                </a:cubicBezTo>
                <a:close/>
                <a:moveTo>
                  <a:pt x="13353" y="16270"/>
                </a:moveTo>
                <a:cubicBezTo>
                  <a:pt x="13300" y="16288"/>
                  <a:pt x="13256" y="16305"/>
                  <a:pt x="13201" y="16325"/>
                </a:cubicBezTo>
                <a:cubicBezTo>
                  <a:pt x="13226" y="16379"/>
                  <a:pt x="13247" y="16425"/>
                  <a:pt x="13269" y="16477"/>
                </a:cubicBezTo>
                <a:cubicBezTo>
                  <a:pt x="13324" y="16455"/>
                  <a:pt x="13373" y="16437"/>
                  <a:pt x="13428" y="16416"/>
                </a:cubicBezTo>
                <a:cubicBezTo>
                  <a:pt x="13402" y="16364"/>
                  <a:pt x="13379" y="16317"/>
                  <a:pt x="13353" y="16270"/>
                </a:cubicBezTo>
                <a:close/>
                <a:moveTo>
                  <a:pt x="15164" y="16238"/>
                </a:moveTo>
                <a:cubicBezTo>
                  <a:pt x="15160" y="16243"/>
                  <a:pt x="15154" y="16248"/>
                  <a:pt x="15151" y="16253"/>
                </a:cubicBezTo>
                <a:cubicBezTo>
                  <a:pt x="15306" y="16445"/>
                  <a:pt x="15459" y="16638"/>
                  <a:pt x="15620" y="16837"/>
                </a:cubicBezTo>
                <a:cubicBezTo>
                  <a:pt x="15708" y="16778"/>
                  <a:pt x="15790" y="16724"/>
                  <a:pt x="15873" y="16666"/>
                </a:cubicBezTo>
                <a:cubicBezTo>
                  <a:pt x="15767" y="16521"/>
                  <a:pt x="15665" y="16388"/>
                  <a:pt x="15461" y="16351"/>
                </a:cubicBezTo>
                <a:cubicBezTo>
                  <a:pt x="15379" y="16337"/>
                  <a:pt x="15306" y="16292"/>
                  <a:pt x="15228" y="16259"/>
                </a:cubicBezTo>
                <a:cubicBezTo>
                  <a:pt x="15207" y="16251"/>
                  <a:pt x="15185" y="16244"/>
                  <a:pt x="15164" y="16238"/>
                </a:cubicBezTo>
                <a:close/>
                <a:moveTo>
                  <a:pt x="6105" y="16205"/>
                </a:moveTo>
                <a:cubicBezTo>
                  <a:pt x="6054" y="16265"/>
                  <a:pt x="6011" y="16314"/>
                  <a:pt x="5963" y="16369"/>
                </a:cubicBezTo>
                <a:cubicBezTo>
                  <a:pt x="6024" y="16408"/>
                  <a:pt x="6077" y="16443"/>
                  <a:pt x="6134" y="16481"/>
                </a:cubicBezTo>
                <a:cubicBezTo>
                  <a:pt x="6181" y="16423"/>
                  <a:pt x="6222" y="16373"/>
                  <a:pt x="6270" y="16315"/>
                </a:cubicBezTo>
                <a:cubicBezTo>
                  <a:pt x="6211" y="16276"/>
                  <a:pt x="6160" y="16243"/>
                  <a:pt x="6105" y="16205"/>
                </a:cubicBezTo>
                <a:close/>
                <a:moveTo>
                  <a:pt x="13536" y="16197"/>
                </a:moveTo>
                <a:cubicBezTo>
                  <a:pt x="13483" y="16217"/>
                  <a:pt x="13436" y="16236"/>
                  <a:pt x="13383" y="16258"/>
                </a:cubicBezTo>
                <a:cubicBezTo>
                  <a:pt x="13409" y="16310"/>
                  <a:pt x="13432" y="16356"/>
                  <a:pt x="13457" y="16408"/>
                </a:cubicBezTo>
                <a:cubicBezTo>
                  <a:pt x="13509" y="16388"/>
                  <a:pt x="13557" y="16368"/>
                  <a:pt x="13612" y="16344"/>
                </a:cubicBezTo>
                <a:cubicBezTo>
                  <a:pt x="13585" y="16293"/>
                  <a:pt x="13562" y="16249"/>
                  <a:pt x="13536" y="16197"/>
                </a:cubicBezTo>
                <a:close/>
                <a:moveTo>
                  <a:pt x="4980" y="16130"/>
                </a:moveTo>
                <a:cubicBezTo>
                  <a:pt x="4916" y="16177"/>
                  <a:pt x="4861" y="16217"/>
                  <a:pt x="4801" y="16265"/>
                </a:cubicBezTo>
                <a:cubicBezTo>
                  <a:pt x="4859" y="16312"/>
                  <a:pt x="4910" y="16356"/>
                  <a:pt x="4967" y="16405"/>
                </a:cubicBezTo>
                <a:cubicBezTo>
                  <a:pt x="5022" y="16351"/>
                  <a:pt x="5071" y="16303"/>
                  <a:pt x="5124" y="16251"/>
                </a:cubicBezTo>
                <a:cubicBezTo>
                  <a:pt x="5065" y="16202"/>
                  <a:pt x="5016" y="16160"/>
                  <a:pt x="4980" y="16130"/>
                </a:cubicBezTo>
                <a:close/>
                <a:moveTo>
                  <a:pt x="15381" y="16096"/>
                </a:moveTo>
                <a:cubicBezTo>
                  <a:pt x="15334" y="16128"/>
                  <a:pt x="15294" y="16155"/>
                  <a:pt x="15243" y="16192"/>
                </a:cubicBezTo>
                <a:cubicBezTo>
                  <a:pt x="15351" y="16234"/>
                  <a:pt x="15444" y="16270"/>
                  <a:pt x="15534" y="16305"/>
                </a:cubicBezTo>
                <a:cubicBezTo>
                  <a:pt x="15540" y="16302"/>
                  <a:pt x="15546" y="16297"/>
                  <a:pt x="15551" y="16292"/>
                </a:cubicBezTo>
                <a:cubicBezTo>
                  <a:pt x="15497" y="16227"/>
                  <a:pt x="15442" y="16165"/>
                  <a:pt x="15381" y="16096"/>
                </a:cubicBezTo>
                <a:close/>
                <a:moveTo>
                  <a:pt x="5423" y="16087"/>
                </a:moveTo>
                <a:cubicBezTo>
                  <a:pt x="5368" y="16141"/>
                  <a:pt x="5321" y="16189"/>
                  <a:pt x="5268" y="16243"/>
                </a:cubicBezTo>
                <a:cubicBezTo>
                  <a:pt x="5326" y="16287"/>
                  <a:pt x="5379" y="16327"/>
                  <a:pt x="5434" y="16371"/>
                </a:cubicBezTo>
                <a:cubicBezTo>
                  <a:pt x="5487" y="16315"/>
                  <a:pt x="5534" y="16268"/>
                  <a:pt x="5585" y="16214"/>
                </a:cubicBezTo>
                <a:cubicBezTo>
                  <a:pt x="5530" y="16172"/>
                  <a:pt x="5483" y="16135"/>
                  <a:pt x="5423" y="16087"/>
                </a:cubicBezTo>
                <a:close/>
                <a:moveTo>
                  <a:pt x="14865" y="16079"/>
                </a:moveTo>
                <a:cubicBezTo>
                  <a:pt x="14824" y="16106"/>
                  <a:pt x="14789" y="16128"/>
                  <a:pt x="14754" y="16151"/>
                </a:cubicBezTo>
                <a:cubicBezTo>
                  <a:pt x="14789" y="16199"/>
                  <a:pt x="14820" y="16236"/>
                  <a:pt x="14850" y="16276"/>
                </a:cubicBezTo>
                <a:cubicBezTo>
                  <a:pt x="14893" y="16249"/>
                  <a:pt x="14928" y="16229"/>
                  <a:pt x="14967" y="16205"/>
                </a:cubicBezTo>
                <a:cubicBezTo>
                  <a:pt x="14931" y="16162"/>
                  <a:pt x="14899" y="16121"/>
                  <a:pt x="14865" y="16079"/>
                </a:cubicBezTo>
                <a:close/>
                <a:moveTo>
                  <a:pt x="5875" y="16038"/>
                </a:moveTo>
                <a:cubicBezTo>
                  <a:pt x="5824" y="16094"/>
                  <a:pt x="5778" y="16145"/>
                  <a:pt x="5727" y="16199"/>
                </a:cubicBezTo>
                <a:cubicBezTo>
                  <a:pt x="5782" y="16241"/>
                  <a:pt x="5831" y="16275"/>
                  <a:pt x="5890" y="16317"/>
                </a:cubicBezTo>
                <a:cubicBezTo>
                  <a:pt x="5941" y="16259"/>
                  <a:pt x="5984" y="16211"/>
                  <a:pt x="6033" y="16155"/>
                </a:cubicBezTo>
                <a:cubicBezTo>
                  <a:pt x="5980" y="16116"/>
                  <a:pt x="5929" y="16079"/>
                  <a:pt x="5875" y="16038"/>
                </a:cubicBezTo>
                <a:close/>
                <a:moveTo>
                  <a:pt x="13871" y="16016"/>
                </a:moveTo>
                <a:cubicBezTo>
                  <a:pt x="13791" y="16054"/>
                  <a:pt x="13721" y="16086"/>
                  <a:pt x="13646" y="16121"/>
                </a:cubicBezTo>
                <a:cubicBezTo>
                  <a:pt x="13723" y="16265"/>
                  <a:pt x="13797" y="16403"/>
                  <a:pt x="13874" y="16546"/>
                </a:cubicBezTo>
                <a:cubicBezTo>
                  <a:pt x="13959" y="16508"/>
                  <a:pt x="14037" y="16472"/>
                  <a:pt x="14118" y="16435"/>
                </a:cubicBezTo>
                <a:cubicBezTo>
                  <a:pt x="14033" y="16292"/>
                  <a:pt x="13954" y="16155"/>
                  <a:pt x="13871" y="16016"/>
                </a:cubicBezTo>
                <a:close/>
                <a:moveTo>
                  <a:pt x="14587" y="16003"/>
                </a:moveTo>
                <a:cubicBezTo>
                  <a:pt x="14546" y="16028"/>
                  <a:pt x="14513" y="16047"/>
                  <a:pt x="14476" y="16069"/>
                </a:cubicBezTo>
                <a:cubicBezTo>
                  <a:pt x="14508" y="16113"/>
                  <a:pt x="14534" y="16153"/>
                  <a:pt x="14566" y="16199"/>
                </a:cubicBezTo>
                <a:cubicBezTo>
                  <a:pt x="14608" y="16173"/>
                  <a:pt x="14644" y="16153"/>
                  <a:pt x="14682" y="16131"/>
                </a:cubicBezTo>
                <a:cubicBezTo>
                  <a:pt x="14648" y="16086"/>
                  <a:pt x="14619" y="16047"/>
                  <a:pt x="14587" y="16003"/>
                </a:cubicBezTo>
                <a:close/>
                <a:moveTo>
                  <a:pt x="6311" y="15967"/>
                </a:moveTo>
                <a:cubicBezTo>
                  <a:pt x="6260" y="16027"/>
                  <a:pt x="6217" y="16076"/>
                  <a:pt x="6170" y="16131"/>
                </a:cubicBezTo>
                <a:cubicBezTo>
                  <a:pt x="6226" y="16170"/>
                  <a:pt x="6277" y="16204"/>
                  <a:pt x="6332" y="16239"/>
                </a:cubicBezTo>
                <a:cubicBezTo>
                  <a:pt x="6381" y="16180"/>
                  <a:pt x="6423" y="16128"/>
                  <a:pt x="6466" y="16074"/>
                </a:cubicBezTo>
                <a:cubicBezTo>
                  <a:pt x="6413" y="16037"/>
                  <a:pt x="6366" y="16005"/>
                  <a:pt x="6311" y="15967"/>
                </a:cubicBezTo>
                <a:close/>
                <a:moveTo>
                  <a:pt x="14307" y="15942"/>
                </a:moveTo>
                <a:cubicBezTo>
                  <a:pt x="14268" y="15964"/>
                  <a:pt x="14236" y="15981"/>
                  <a:pt x="14196" y="16003"/>
                </a:cubicBezTo>
                <a:cubicBezTo>
                  <a:pt x="14230" y="16054"/>
                  <a:pt x="14258" y="16092"/>
                  <a:pt x="14287" y="16135"/>
                </a:cubicBezTo>
                <a:cubicBezTo>
                  <a:pt x="14328" y="16111"/>
                  <a:pt x="14362" y="16092"/>
                  <a:pt x="14398" y="16072"/>
                </a:cubicBezTo>
                <a:cubicBezTo>
                  <a:pt x="14364" y="16025"/>
                  <a:pt x="14338" y="15986"/>
                  <a:pt x="14307" y="15942"/>
                </a:cubicBezTo>
                <a:close/>
                <a:moveTo>
                  <a:pt x="16518" y="15924"/>
                </a:moveTo>
                <a:cubicBezTo>
                  <a:pt x="16470" y="15964"/>
                  <a:pt x="16423" y="16003"/>
                  <a:pt x="16370" y="16049"/>
                </a:cubicBezTo>
                <a:cubicBezTo>
                  <a:pt x="16408" y="16082"/>
                  <a:pt x="16442" y="16113"/>
                  <a:pt x="16484" y="16150"/>
                </a:cubicBezTo>
                <a:cubicBezTo>
                  <a:pt x="16533" y="16099"/>
                  <a:pt x="16576" y="16057"/>
                  <a:pt x="16616" y="16016"/>
                </a:cubicBezTo>
                <a:cubicBezTo>
                  <a:pt x="16584" y="15986"/>
                  <a:pt x="16548" y="15952"/>
                  <a:pt x="16518" y="15924"/>
                </a:cubicBezTo>
                <a:close/>
                <a:moveTo>
                  <a:pt x="5213" y="15913"/>
                </a:moveTo>
                <a:cubicBezTo>
                  <a:pt x="5152" y="15961"/>
                  <a:pt x="5099" y="16005"/>
                  <a:pt x="5039" y="16052"/>
                </a:cubicBezTo>
                <a:cubicBezTo>
                  <a:pt x="5092" y="16096"/>
                  <a:pt x="5143" y="16138"/>
                  <a:pt x="5196" y="16184"/>
                </a:cubicBezTo>
                <a:cubicBezTo>
                  <a:pt x="5251" y="16131"/>
                  <a:pt x="5296" y="16086"/>
                  <a:pt x="5353" y="16032"/>
                </a:cubicBezTo>
                <a:cubicBezTo>
                  <a:pt x="5298" y="15984"/>
                  <a:pt x="5249" y="15944"/>
                  <a:pt x="5213" y="15913"/>
                </a:cubicBezTo>
                <a:close/>
                <a:moveTo>
                  <a:pt x="15676" y="15892"/>
                </a:moveTo>
                <a:cubicBezTo>
                  <a:pt x="15621" y="15932"/>
                  <a:pt x="15576" y="15966"/>
                  <a:pt x="15531" y="16001"/>
                </a:cubicBezTo>
                <a:cubicBezTo>
                  <a:pt x="15570" y="16045"/>
                  <a:pt x="15603" y="16081"/>
                  <a:pt x="15646" y="16126"/>
                </a:cubicBezTo>
                <a:cubicBezTo>
                  <a:pt x="15701" y="16084"/>
                  <a:pt x="15746" y="16049"/>
                  <a:pt x="15793" y="16011"/>
                </a:cubicBezTo>
                <a:cubicBezTo>
                  <a:pt x="15750" y="15966"/>
                  <a:pt x="15714" y="15930"/>
                  <a:pt x="15676" y="15892"/>
                </a:cubicBezTo>
                <a:close/>
                <a:moveTo>
                  <a:pt x="5651" y="15865"/>
                </a:moveTo>
                <a:cubicBezTo>
                  <a:pt x="5599" y="15917"/>
                  <a:pt x="5551" y="15964"/>
                  <a:pt x="5495" y="16020"/>
                </a:cubicBezTo>
                <a:cubicBezTo>
                  <a:pt x="5555" y="16065"/>
                  <a:pt x="5604" y="16103"/>
                  <a:pt x="5657" y="16141"/>
                </a:cubicBezTo>
                <a:cubicBezTo>
                  <a:pt x="5712" y="16084"/>
                  <a:pt x="5755" y="16037"/>
                  <a:pt x="5805" y="15986"/>
                </a:cubicBezTo>
                <a:cubicBezTo>
                  <a:pt x="5752" y="15944"/>
                  <a:pt x="5704" y="15907"/>
                  <a:pt x="5651" y="15865"/>
                </a:cubicBezTo>
                <a:close/>
                <a:moveTo>
                  <a:pt x="6088" y="15809"/>
                </a:moveTo>
                <a:cubicBezTo>
                  <a:pt x="6035" y="15866"/>
                  <a:pt x="5990" y="15915"/>
                  <a:pt x="5941" y="15969"/>
                </a:cubicBezTo>
                <a:cubicBezTo>
                  <a:pt x="5996" y="16008"/>
                  <a:pt x="6043" y="16042"/>
                  <a:pt x="6098" y="16082"/>
                </a:cubicBezTo>
                <a:cubicBezTo>
                  <a:pt x="6147" y="16027"/>
                  <a:pt x="6192" y="15978"/>
                  <a:pt x="6241" y="15919"/>
                </a:cubicBezTo>
                <a:cubicBezTo>
                  <a:pt x="6187" y="15880"/>
                  <a:pt x="6139" y="15844"/>
                  <a:pt x="6088" y="15809"/>
                </a:cubicBezTo>
                <a:close/>
                <a:moveTo>
                  <a:pt x="15022" y="15735"/>
                </a:moveTo>
                <a:cubicBezTo>
                  <a:pt x="14956" y="15778"/>
                  <a:pt x="14897" y="15819"/>
                  <a:pt x="14820" y="15871"/>
                </a:cubicBezTo>
                <a:cubicBezTo>
                  <a:pt x="14933" y="15973"/>
                  <a:pt x="15037" y="16065"/>
                  <a:pt x="15143" y="16158"/>
                </a:cubicBezTo>
                <a:cubicBezTo>
                  <a:pt x="15207" y="16116"/>
                  <a:pt x="15249" y="16087"/>
                  <a:pt x="15298" y="16054"/>
                </a:cubicBezTo>
                <a:cubicBezTo>
                  <a:pt x="15205" y="15947"/>
                  <a:pt x="15117" y="15843"/>
                  <a:pt x="15022" y="15735"/>
                </a:cubicBezTo>
                <a:close/>
                <a:moveTo>
                  <a:pt x="16313" y="15728"/>
                </a:moveTo>
                <a:cubicBezTo>
                  <a:pt x="16266" y="15777"/>
                  <a:pt x="16226" y="15817"/>
                  <a:pt x="16181" y="15863"/>
                </a:cubicBezTo>
                <a:cubicBezTo>
                  <a:pt x="16217" y="15897"/>
                  <a:pt x="16255" y="15932"/>
                  <a:pt x="16289" y="15964"/>
                </a:cubicBezTo>
                <a:cubicBezTo>
                  <a:pt x="16344" y="15920"/>
                  <a:pt x="16391" y="15881"/>
                  <a:pt x="16440" y="15841"/>
                </a:cubicBezTo>
                <a:cubicBezTo>
                  <a:pt x="16399" y="15804"/>
                  <a:pt x="16363" y="15772"/>
                  <a:pt x="16313" y="15728"/>
                </a:cubicBezTo>
                <a:close/>
                <a:moveTo>
                  <a:pt x="15504" y="15713"/>
                </a:moveTo>
                <a:cubicBezTo>
                  <a:pt x="15455" y="15748"/>
                  <a:pt x="15412" y="15782"/>
                  <a:pt x="15362" y="15817"/>
                </a:cubicBezTo>
                <a:cubicBezTo>
                  <a:pt x="15396" y="15856"/>
                  <a:pt x="15429" y="15888"/>
                  <a:pt x="15464" y="15925"/>
                </a:cubicBezTo>
                <a:cubicBezTo>
                  <a:pt x="15516" y="15886"/>
                  <a:pt x="15559" y="15853"/>
                  <a:pt x="15606" y="15817"/>
                </a:cubicBezTo>
                <a:cubicBezTo>
                  <a:pt x="15568" y="15780"/>
                  <a:pt x="15538" y="15748"/>
                  <a:pt x="15504" y="15713"/>
                </a:cubicBezTo>
                <a:close/>
                <a:moveTo>
                  <a:pt x="5447" y="15696"/>
                </a:moveTo>
                <a:cubicBezTo>
                  <a:pt x="5387" y="15743"/>
                  <a:pt x="5332" y="15785"/>
                  <a:pt x="5273" y="15832"/>
                </a:cubicBezTo>
                <a:cubicBezTo>
                  <a:pt x="5328" y="15878"/>
                  <a:pt x="5375" y="15919"/>
                  <a:pt x="5428" y="15962"/>
                </a:cubicBezTo>
                <a:cubicBezTo>
                  <a:pt x="5481" y="15908"/>
                  <a:pt x="5530" y="15859"/>
                  <a:pt x="5566" y="15826"/>
                </a:cubicBezTo>
                <a:cubicBezTo>
                  <a:pt x="5519" y="15775"/>
                  <a:pt x="5481" y="15733"/>
                  <a:pt x="5447" y="15696"/>
                </a:cubicBezTo>
                <a:close/>
                <a:moveTo>
                  <a:pt x="5876" y="15642"/>
                </a:moveTo>
                <a:cubicBezTo>
                  <a:pt x="5825" y="15694"/>
                  <a:pt x="5776" y="15743"/>
                  <a:pt x="5723" y="15797"/>
                </a:cubicBezTo>
                <a:cubicBezTo>
                  <a:pt x="5776" y="15839"/>
                  <a:pt x="5824" y="15875"/>
                  <a:pt x="5875" y="15915"/>
                </a:cubicBezTo>
                <a:cubicBezTo>
                  <a:pt x="5928" y="15859"/>
                  <a:pt x="5975" y="15809"/>
                  <a:pt x="6024" y="15757"/>
                </a:cubicBezTo>
                <a:cubicBezTo>
                  <a:pt x="5971" y="15716"/>
                  <a:pt x="5928" y="15681"/>
                  <a:pt x="5876" y="15642"/>
                </a:cubicBezTo>
                <a:close/>
                <a:moveTo>
                  <a:pt x="14926" y="15621"/>
                </a:moveTo>
                <a:cubicBezTo>
                  <a:pt x="14856" y="15605"/>
                  <a:pt x="14822" y="15670"/>
                  <a:pt x="14771" y="15694"/>
                </a:cubicBezTo>
                <a:cubicBezTo>
                  <a:pt x="14754" y="15702"/>
                  <a:pt x="14748" y="15728"/>
                  <a:pt x="14738" y="15745"/>
                </a:cubicBezTo>
                <a:cubicBezTo>
                  <a:pt x="14748" y="15750"/>
                  <a:pt x="14755" y="15755"/>
                  <a:pt x="14765" y="15760"/>
                </a:cubicBezTo>
                <a:cubicBezTo>
                  <a:pt x="14820" y="15723"/>
                  <a:pt x="14876" y="15686"/>
                  <a:pt x="14933" y="15648"/>
                </a:cubicBezTo>
                <a:cubicBezTo>
                  <a:pt x="14931" y="15640"/>
                  <a:pt x="14928" y="15630"/>
                  <a:pt x="14926" y="15621"/>
                </a:cubicBezTo>
                <a:close/>
                <a:moveTo>
                  <a:pt x="5678" y="15471"/>
                </a:moveTo>
                <a:cubicBezTo>
                  <a:pt x="5617" y="15524"/>
                  <a:pt x="5564" y="15566"/>
                  <a:pt x="5504" y="15616"/>
                </a:cubicBezTo>
                <a:cubicBezTo>
                  <a:pt x="5557" y="15660"/>
                  <a:pt x="5604" y="15699"/>
                  <a:pt x="5655" y="15741"/>
                </a:cubicBezTo>
                <a:cubicBezTo>
                  <a:pt x="5710" y="15689"/>
                  <a:pt x="5755" y="15645"/>
                  <a:pt x="5807" y="15596"/>
                </a:cubicBezTo>
                <a:cubicBezTo>
                  <a:pt x="5761" y="15552"/>
                  <a:pt x="5718" y="15510"/>
                  <a:pt x="5678" y="15471"/>
                </a:cubicBezTo>
                <a:close/>
                <a:moveTo>
                  <a:pt x="15892" y="15324"/>
                </a:moveTo>
                <a:cubicBezTo>
                  <a:pt x="15845" y="15363"/>
                  <a:pt x="15801" y="15399"/>
                  <a:pt x="15765" y="15429"/>
                </a:cubicBezTo>
                <a:cubicBezTo>
                  <a:pt x="15805" y="15470"/>
                  <a:pt x="15845" y="15507"/>
                  <a:pt x="15888" y="15551"/>
                </a:cubicBezTo>
                <a:cubicBezTo>
                  <a:pt x="15930" y="15512"/>
                  <a:pt x="15969" y="15478"/>
                  <a:pt x="16011" y="15439"/>
                </a:cubicBezTo>
                <a:cubicBezTo>
                  <a:pt x="15964" y="15395"/>
                  <a:pt x="15926" y="15358"/>
                  <a:pt x="15892" y="15324"/>
                </a:cubicBezTo>
                <a:close/>
                <a:moveTo>
                  <a:pt x="4504" y="15216"/>
                </a:moveTo>
                <a:cubicBezTo>
                  <a:pt x="4447" y="15257"/>
                  <a:pt x="4400" y="15291"/>
                  <a:pt x="4349" y="15328"/>
                </a:cubicBezTo>
                <a:cubicBezTo>
                  <a:pt x="4390" y="15375"/>
                  <a:pt x="4426" y="15414"/>
                  <a:pt x="4466" y="15458"/>
                </a:cubicBezTo>
                <a:cubicBezTo>
                  <a:pt x="4517" y="15419"/>
                  <a:pt x="4564" y="15383"/>
                  <a:pt x="4619" y="15345"/>
                </a:cubicBezTo>
                <a:cubicBezTo>
                  <a:pt x="4579" y="15301"/>
                  <a:pt x="4545" y="15262"/>
                  <a:pt x="4504" y="15216"/>
                </a:cubicBezTo>
                <a:close/>
                <a:moveTo>
                  <a:pt x="15697" y="15151"/>
                </a:moveTo>
                <a:cubicBezTo>
                  <a:pt x="15652" y="15191"/>
                  <a:pt x="15614" y="15225"/>
                  <a:pt x="15572" y="15262"/>
                </a:cubicBezTo>
                <a:cubicBezTo>
                  <a:pt x="15610" y="15297"/>
                  <a:pt x="15640" y="15328"/>
                  <a:pt x="15674" y="15358"/>
                </a:cubicBezTo>
                <a:cubicBezTo>
                  <a:pt x="15720" y="15321"/>
                  <a:pt x="15759" y="15286"/>
                  <a:pt x="15799" y="15250"/>
                </a:cubicBezTo>
                <a:cubicBezTo>
                  <a:pt x="15765" y="15218"/>
                  <a:pt x="15737" y="15189"/>
                  <a:pt x="15697" y="15151"/>
                </a:cubicBezTo>
                <a:close/>
                <a:moveTo>
                  <a:pt x="4523" y="14886"/>
                </a:moveTo>
                <a:cubicBezTo>
                  <a:pt x="4464" y="14924"/>
                  <a:pt x="4415" y="14958"/>
                  <a:pt x="4362" y="14994"/>
                </a:cubicBezTo>
                <a:cubicBezTo>
                  <a:pt x="4402" y="15039"/>
                  <a:pt x="4434" y="15078"/>
                  <a:pt x="4472" y="15122"/>
                </a:cubicBezTo>
                <a:cubicBezTo>
                  <a:pt x="4526" y="15083"/>
                  <a:pt x="4576" y="15048"/>
                  <a:pt x="4629" y="15012"/>
                </a:cubicBezTo>
                <a:cubicBezTo>
                  <a:pt x="4593" y="14970"/>
                  <a:pt x="4562" y="14933"/>
                  <a:pt x="4523" y="14886"/>
                </a:cubicBezTo>
                <a:close/>
                <a:moveTo>
                  <a:pt x="5126" y="14778"/>
                </a:moveTo>
                <a:cubicBezTo>
                  <a:pt x="5073" y="14816"/>
                  <a:pt x="5024" y="14850"/>
                  <a:pt x="4971" y="14889"/>
                </a:cubicBezTo>
                <a:cubicBezTo>
                  <a:pt x="5007" y="14929"/>
                  <a:pt x="5039" y="14967"/>
                  <a:pt x="5077" y="15007"/>
                </a:cubicBezTo>
                <a:cubicBezTo>
                  <a:pt x="5130" y="14967"/>
                  <a:pt x="5179" y="14929"/>
                  <a:pt x="5228" y="14891"/>
                </a:cubicBezTo>
                <a:cubicBezTo>
                  <a:pt x="5192" y="14848"/>
                  <a:pt x="5160" y="14815"/>
                  <a:pt x="5126" y="14778"/>
                </a:cubicBezTo>
                <a:close/>
                <a:moveTo>
                  <a:pt x="5875" y="14756"/>
                </a:moveTo>
                <a:cubicBezTo>
                  <a:pt x="5865" y="14766"/>
                  <a:pt x="5856" y="14774"/>
                  <a:pt x="5846" y="14783"/>
                </a:cubicBezTo>
                <a:cubicBezTo>
                  <a:pt x="5907" y="14840"/>
                  <a:pt x="5967" y="14896"/>
                  <a:pt x="6028" y="14953"/>
                </a:cubicBezTo>
                <a:cubicBezTo>
                  <a:pt x="6039" y="14943"/>
                  <a:pt x="6050" y="14933"/>
                  <a:pt x="6060" y="14923"/>
                </a:cubicBezTo>
                <a:cubicBezTo>
                  <a:pt x="5997" y="14867"/>
                  <a:pt x="5937" y="14811"/>
                  <a:pt x="5875" y="14756"/>
                </a:cubicBezTo>
                <a:close/>
                <a:moveTo>
                  <a:pt x="4547" y="14475"/>
                </a:moveTo>
                <a:cubicBezTo>
                  <a:pt x="4487" y="14513"/>
                  <a:pt x="4438" y="14543"/>
                  <a:pt x="4383" y="14577"/>
                </a:cubicBezTo>
                <a:cubicBezTo>
                  <a:pt x="4419" y="14624"/>
                  <a:pt x="4447" y="14661"/>
                  <a:pt x="4481" y="14705"/>
                </a:cubicBezTo>
                <a:cubicBezTo>
                  <a:pt x="4536" y="14670"/>
                  <a:pt x="4587" y="14637"/>
                  <a:pt x="4644" y="14602"/>
                </a:cubicBezTo>
                <a:cubicBezTo>
                  <a:pt x="4612" y="14560"/>
                  <a:pt x="4583" y="14523"/>
                  <a:pt x="4547" y="14475"/>
                </a:cubicBezTo>
                <a:close/>
                <a:moveTo>
                  <a:pt x="16465" y="14464"/>
                </a:moveTo>
                <a:cubicBezTo>
                  <a:pt x="16300" y="14642"/>
                  <a:pt x="16141" y="14816"/>
                  <a:pt x="15979" y="14995"/>
                </a:cubicBezTo>
                <a:cubicBezTo>
                  <a:pt x="15875" y="14913"/>
                  <a:pt x="15778" y="14838"/>
                  <a:pt x="15682" y="14761"/>
                </a:cubicBezTo>
                <a:cubicBezTo>
                  <a:pt x="15644" y="14796"/>
                  <a:pt x="15616" y="14826"/>
                  <a:pt x="15578" y="14862"/>
                </a:cubicBezTo>
                <a:cubicBezTo>
                  <a:pt x="16122" y="15323"/>
                  <a:pt x="16658" y="15778"/>
                  <a:pt x="17196" y="16231"/>
                </a:cubicBezTo>
                <a:cubicBezTo>
                  <a:pt x="17215" y="16246"/>
                  <a:pt x="17263" y="16249"/>
                  <a:pt x="17287" y="16241"/>
                </a:cubicBezTo>
                <a:cubicBezTo>
                  <a:pt x="17387" y="16204"/>
                  <a:pt x="17486" y="16160"/>
                  <a:pt x="17586" y="16118"/>
                </a:cubicBezTo>
                <a:cubicBezTo>
                  <a:pt x="17580" y="16113"/>
                  <a:pt x="17573" y="16106"/>
                  <a:pt x="17567" y="16101"/>
                </a:cubicBezTo>
                <a:cubicBezTo>
                  <a:pt x="17582" y="16070"/>
                  <a:pt x="17592" y="16038"/>
                  <a:pt x="17612" y="16013"/>
                </a:cubicBezTo>
                <a:cubicBezTo>
                  <a:pt x="17732" y="15876"/>
                  <a:pt x="17856" y="15743"/>
                  <a:pt x="17985" y="15601"/>
                </a:cubicBezTo>
                <a:cubicBezTo>
                  <a:pt x="17955" y="15584"/>
                  <a:pt x="17932" y="15573"/>
                  <a:pt x="17911" y="15561"/>
                </a:cubicBezTo>
                <a:cubicBezTo>
                  <a:pt x="17764" y="15724"/>
                  <a:pt x="17620" y="15880"/>
                  <a:pt x="17472" y="16042"/>
                </a:cubicBezTo>
                <a:cubicBezTo>
                  <a:pt x="17370" y="15959"/>
                  <a:pt x="17274" y="15885"/>
                  <a:pt x="17178" y="15809"/>
                </a:cubicBezTo>
                <a:cubicBezTo>
                  <a:pt x="17317" y="15657"/>
                  <a:pt x="17452" y="15508"/>
                  <a:pt x="17582" y="15363"/>
                </a:cubicBezTo>
                <a:cubicBezTo>
                  <a:pt x="17539" y="15308"/>
                  <a:pt x="17514" y="15324"/>
                  <a:pt x="17482" y="15360"/>
                </a:cubicBezTo>
                <a:cubicBezTo>
                  <a:pt x="17357" y="15502"/>
                  <a:pt x="17229" y="15640"/>
                  <a:pt x="17098" y="15785"/>
                </a:cubicBezTo>
                <a:cubicBezTo>
                  <a:pt x="16990" y="15701"/>
                  <a:pt x="16894" y="15623"/>
                  <a:pt x="16792" y="15544"/>
                </a:cubicBezTo>
                <a:cubicBezTo>
                  <a:pt x="16818" y="15513"/>
                  <a:pt x="16841" y="15490"/>
                  <a:pt x="16862" y="15466"/>
                </a:cubicBezTo>
                <a:cubicBezTo>
                  <a:pt x="16966" y="15353"/>
                  <a:pt x="17070" y="15240"/>
                  <a:pt x="17170" y="15125"/>
                </a:cubicBezTo>
                <a:cubicBezTo>
                  <a:pt x="17185" y="15108"/>
                  <a:pt x="17179" y="15080"/>
                  <a:pt x="17183" y="15056"/>
                </a:cubicBezTo>
                <a:cubicBezTo>
                  <a:pt x="17174" y="15056"/>
                  <a:pt x="17164" y="15054"/>
                  <a:pt x="17155" y="15053"/>
                </a:cubicBezTo>
                <a:cubicBezTo>
                  <a:pt x="17011" y="15208"/>
                  <a:pt x="16867" y="15363"/>
                  <a:pt x="16720" y="15522"/>
                </a:cubicBezTo>
                <a:cubicBezTo>
                  <a:pt x="16610" y="15434"/>
                  <a:pt x="16510" y="15355"/>
                  <a:pt x="16414" y="15277"/>
                </a:cubicBezTo>
                <a:cubicBezTo>
                  <a:pt x="16550" y="15125"/>
                  <a:pt x="16678" y="14983"/>
                  <a:pt x="16805" y="14840"/>
                </a:cubicBezTo>
                <a:cubicBezTo>
                  <a:pt x="16820" y="14823"/>
                  <a:pt x="16822" y="14796"/>
                  <a:pt x="16832" y="14774"/>
                </a:cubicBezTo>
                <a:cubicBezTo>
                  <a:pt x="16822" y="14771"/>
                  <a:pt x="16814" y="14767"/>
                  <a:pt x="16805" y="14764"/>
                </a:cubicBezTo>
                <a:cubicBezTo>
                  <a:pt x="16654" y="14928"/>
                  <a:pt x="16503" y="15091"/>
                  <a:pt x="16347" y="15260"/>
                </a:cubicBezTo>
                <a:cubicBezTo>
                  <a:pt x="16236" y="15172"/>
                  <a:pt x="16134" y="15090"/>
                  <a:pt x="16030" y="15007"/>
                </a:cubicBezTo>
                <a:cubicBezTo>
                  <a:pt x="16119" y="14913"/>
                  <a:pt x="16200" y="14828"/>
                  <a:pt x="16279" y="14740"/>
                </a:cubicBezTo>
                <a:cubicBezTo>
                  <a:pt x="16478" y="14519"/>
                  <a:pt x="16478" y="14519"/>
                  <a:pt x="16465" y="14464"/>
                </a:cubicBezTo>
                <a:close/>
                <a:moveTo>
                  <a:pt x="5007" y="14291"/>
                </a:moveTo>
                <a:cubicBezTo>
                  <a:pt x="4952" y="14325"/>
                  <a:pt x="4901" y="14356"/>
                  <a:pt x="4842" y="14391"/>
                </a:cubicBezTo>
                <a:cubicBezTo>
                  <a:pt x="4878" y="14435"/>
                  <a:pt x="4905" y="14470"/>
                  <a:pt x="4937" y="14511"/>
                </a:cubicBezTo>
                <a:cubicBezTo>
                  <a:pt x="4993" y="14474"/>
                  <a:pt x="5045" y="14442"/>
                  <a:pt x="5097" y="14406"/>
                </a:cubicBezTo>
                <a:cubicBezTo>
                  <a:pt x="5067" y="14367"/>
                  <a:pt x="5039" y="14332"/>
                  <a:pt x="5007" y="14291"/>
                </a:cubicBezTo>
                <a:close/>
                <a:moveTo>
                  <a:pt x="17463" y="13370"/>
                </a:moveTo>
                <a:cubicBezTo>
                  <a:pt x="17450" y="13399"/>
                  <a:pt x="17438" y="13420"/>
                  <a:pt x="17423" y="13446"/>
                </a:cubicBezTo>
                <a:cubicBezTo>
                  <a:pt x="17461" y="13459"/>
                  <a:pt x="17493" y="13473"/>
                  <a:pt x="17529" y="13486"/>
                </a:cubicBezTo>
                <a:cubicBezTo>
                  <a:pt x="17544" y="13459"/>
                  <a:pt x="17554" y="13439"/>
                  <a:pt x="17569" y="13409"/>
                </a:cubicBezTo>
                <a:cubicBezTo>
                  <a:pt x="17529" y="13393"/>
                  <a:pt x="17499" y="13383"/>
                  <a:pt x="17463" y="13370"/>
                </a:cubicBezTo>
                <a:close/>
                <a:moveTo>
                  <a:pt x="3727" y="13258"/>
                </a:moveTo>
                <a:cubicBezTo>
                  <a:pt x="3712" y="13297"/>
                  <a:pt x="3696" y="13316"/>
                  <a:pt x="3702" y="13326"/>
                </a:cubicBezTo>
                <a:cubicBezTo>
                  <a:pt x="3766" y="13459"/>
                  <a:pt x="3833" y="13593"/>
                  <a:pt x="3899" y="13726"/>
                </a:cubicBezTo>
                <a:cubicBezTo>
                  <a:pt x="3904" y="13738"/>
                  <a:pt x="3925" y="13743"/>
                  <a:pt x="3938" y="13751"/>
                </a:cubicBezTo>
                <a:cubicBezTo>
                  <a:pt x="3942" y="13738"/>
                  <a:pt x="3955" y="13721"/>
                  <a:pt x="3950" y="13709"/>
                </a:cubicBezTo>
                <a:cubicBezTo>
                  <a:pt x="3882" y="13567"/>
                  <a:pt x="3810" y="13426"/>
                  <a:pt x="3727" y="13258"/>
                </a:cubicBezTo>
                <a:close/>
                <a:moveTo>
                  <a:pt x="17775" y="13233"/>
                </a:moveTo>
                <a:cubicBezTo>
                  <a:pt x="17762" y="13260"/>
                  <a:pt x="17750" y="13282"/>
                  <a:pt x="17735" y="13312"/>
                </a:cubicBezTo>
                <a:cubicBezTo>
                  <a:pt x="17777" y="13328"/>
                  <a:pt x="17809" y="13338"/>
                  <a:pt x="17845" y="13351"/>
                </a:cubicBezTo>
                <a:cubicBezTo>
                  <a:pt x="17856" y="13321"/>
                  <a:pt x="17868" y="13297"/>
                  <a:pt x="17879" y="13269"/>
                </a:cubicBezTo>
                <a:cubicBezTo>
                  <a:pt x="17841" y="13255"/>
                  <a:pt x="17811" y="13245"/>
                  <a:pt x="17775" y="13233"/>
                </a:cubicBezTo>
                <a:close/>
                <a:moveTo>
                  <a:pt x="3937" y="13216"/>
                </a:moveTo>
                <a:cubicBezTo>
                  <a:pt x="3921" y="13220"/>
                  <a:pt x="3908" y="13223"/>
                  <a:pt x="3895" y="13226"/>
                </a:cubicBezTo>
                <a:cubicBezTo>
                  <a:pt x="3923" y="13361"/>
                  <a:pt x="4007" y="13480"/>
                  <a:pt x="4065" y="13606"/>
                </a:cubicBezTo>
                <a:cubicBezTo>
                  <a:pt x="4076" y="13631"/>
                  <a:pt x="4101" y="13652"/>
                  <a:pt x="4120" y="13675"/>
                </a:cubicBezTo>
                <a:cubicBezTo>
                  <a:pt x="4131" y="13670"/>
                  <a:pt x="4141" y="13664"/>
                  <a:pt x="4150" y="13657"/>
                </a:cubicBezTo>
                <a:cubicBezTo>
                  <a:pt x="4080" y="13510"/>
                  <a:pt x="4008" y="13363"/>
                  <a:pt x="3937" y="13216"/>
                </a:cubicBezTo>
                <a:close/>
                <a:moveTo>
                  <a:pt x="17139" y="13183"/>
                </a:moveTo>
                <a:cubicBezTo>
                  <a:pt x="17116" y="13182"/>
                  <a:pt x="17097" y="13199"/>
                  <a:pt x="17085" y="13250"/>
                </a:cubicBezTo>
                <a:cubicBezTo>
                  <a:pt x="17119" y="13263"/>
                  <a:pt x="17149" y="13275"/>
                  <a:pt x="17187" y="13289"/>
                </a:cubicBezTo>
                <a:cubicBezTo>
                  <a:pt x="17198" y="13262"/>
                  <a:pt x="17210" y="13240"/>
                  <a:pt x="17219" y="13216"/>
                </a:cubicBezTo>
                <a:cubicBezTo>
                  <a:pt x="17190" y="13201"/>
                  <a:pt x="17162" y="13184"/>
                  <a:pt x="17139" y="13183"/>
                </a:cubicBezTo>
                <a:close/>
                <a:moveTo>
                  <a:pt x="4292" y="13122"/>
                </a:moveTo>
                <a:cubicBezTo>
                  <a:pt x="4283" y="13125"/>
                  <a:pt x="4273" y="13130"/>
                  <a:pt x="4264" y="13134"/>
                </a:cubicBezTo>
                <a:cubicBezTo>
                  <a:pt x="4405" y="13393"/>
                  <a:pt x="4545" y="13652"/>
                  <a:pt x="4687" y="13912"/>
                </a:cubicBezTo>
                <a:cubicBezTo>
                  <a:pt x="4697" y="13907"/>
                  <a:pt x="4706" y="13903"/>
                  <a:pt x="4716" y="13900"/>
                </a:cubicBezTo>
                <a:cubicBezTo>
                  <a:pt x="4574" y="13640"/>
                  <a:pt x="4434" y="13382"/>
                  <a:pt x="4292" y="13122"/>
                </a:cubicBezTo>
                <a:close/>
                <a:moveTo>
                  <a:pt x="18038" y="13086"/>
                </a:moveTo>
                <a:cubicBezTo>
                  <a:pt x="18026" y="13120"/>
                  <a:pt x="18017" y="13145"/>
                  <a:pt x="18008" y="13174"/>
                </a:cubicBezTo>
                <a:cubicBezTo>
                  <a:pt x="18049" y="13186"/>
                  <a:pt x="18078" y="13194"/>
                  <a:pt x="18113" y="13206"/>
                </a:cubicBezTo>
                <a:cubicBezTo>
                  <a:pt x="18125" y="13177"/>
                  <a:pt x="18134" y="13152"/>
                  <a:pt x="18147" y="13122"/>
                </a:cubicBezTo>
                <a:cubicBezTo>
                  <a:pt x="18110" y="13110"/>
                  <a:pt x="18079" y="13100"/>
                  <a:pt x="18038" y="13086"/>
                </a:cubicBezTo>
                <a:close/>
                <a:moveTo>
                  <a:pt x="4636" y="12992"/>
                </a:moveTo>
                <a:cubicBezTo>
                  <a:pt x="4625" y="12997"/>
                  <a:pt x="4615" y="13000"/>
                  <a:pt x="4604" y="13005"/>
                </a:cubicBezTo>
                <a:cubicBezTo>
                  <a:pt x="4712" y="13215"/>
                  <a:pt x="4818" y="13422"/>
                  <a:pt x="4927" y="13637"/>
                </a:cubicBezTo>
                <a:cubicBezTo>
                  <a:pt x="4895" y="13652"/>
                  <a:pt x="4863" y="13667"/>
                  <a:pt x="4816" y="13691"/>
                </a:cubicBezTo>
                <a:cubicBezTo>
                  <a:pt x="4702" y="13473"/>
                  <a:pt x="4591" y="13260"/>
                  <a:pt x="4479" y="13047"/>
                </a:cubicBezTo>
                <a:cubicBezTo>
                  <a:pt x="4470" y="13052"/>
                  <a:pt x="4458" y="13056"/>
                  <a:pt x="4449" y="13061"/>
                </a:cubicBezTo>
                <a:cubicBezTo>
                  <a:pt x="4555" y="13329"/>
                  <a:pt x="4702" y="13579"/>
                  <a:pt x="4861" y="13832"/>
                </a:cubicBezTo>
                <a:cubicBezTo>
                  <a:pt x="4929" y="13795"/>
                  <a:pt x="4988" y="13765"/>
                  <a:pt x="5041" y="13736"/>
                </a:cubicBezTo>
                <a:cubicBezTo>
                  <a:pt x="4903" y="13481"/>
                  <a:pt x="4770" y="13236"/>
                  <a:pt x="4636" y="12992"/>
                </a:cubicBezTo>
                <a:close/>
                <a:moveTo>
                  <a:pt x="3488" y="12988"/>
                </a:moveTo>
                <a:cubicBezTo>
                  <a:pt x="3451" y="12998"/>
                  <a:pt x="3422" y="13007"/>
                  <a:pt x="3381" y="13020"/>
                </a:cubicBezTo>
                <a:cubicBezTo>
                  <a:pt x="3396" y="13052"/>
                  <a:pt x="3405" y="13078"/>
                  <a:pt x="3418" y="13105"/>
                </a:cubicBezTo>
                <a:cubicBezTo>
                  <a:pt x="3458" y="13091"/>
                  <a:pt x="3488" y="13081"/>
                  <a:pt x="3526" y="13069"/>
                </a:cubicBezTo>
                <a:cubicBezTo>
                  <a:pt x="3513" y="13039"/>
                  <a:pt x="3502" y="13015"/>
                  <a:pt x="3488" y="12988"/>
                </a:cubicBezTo>
                <a:close/>
                <a:moveTo>
                  <a:pt x="17455" y="12905"/>
                </a:moveTo>
                <a:cubicBezTo>
                  <a:pt x="17432" y="12906"/>
                  <a:pt x="17415" y="12923"/>
                  <a:pt x="17408" y="12975"/>
                </a:cubicBezTo>
                <a:cubicBezTo>
                  <a:pt x="17442" y="12987"/>
                  <a:pt x="17472" y="12997"/>
                  <a:pt x="17512" y="13010"/>
                </a:cubicBezTo>
                <a:cubicBezTo>
                  <a:pt x="17522" y="12982"/>
                  <a:pt x="17531" y="12958"/>
                  <a:pt x="17541" y="12933"/>
                </a:cubicBezTo>
                <a:cubicBezTo>
                  <a:pt x="17508" y="12919"/>
                  <a:pt x="17479" y="12904"/>
                  <a:pt x="17455" y="12905"/>
                </a:cubicBezTo>
                <a:close/>
                <a:moveTo>
                  <a:pt x="4099" y="12803"/>
                </a:moveTo>
                <a:cubicBezTo>
                  <a:pt x="4058" y="12816"/>
                  <a:pt x="4027" y="12826"/>
                  <a:pt x="3991" y="12840"/>
                </a:cubicBezTo>
                <a:cubicBezTo>
                  <a:pt x="4005" y="12869"/>
                  <a:pt x="4016" y="12890"/>
                  <a:pt x="4027" y="12916"/>
                </a:cubicBezTo>
                <a:cubicBezTo>
                  <a:pt x="4065" y="12902"/>
                  <a:pt x="4095" y="12892"/>
                  <a:pt x="4131" y="12879"/>
                </a:cubicBezTo>
                <a:cubicBezTo>
                  <a:pt x="4120" y="12853"/>
                  <a:pt x="4112" y="12833"/>
                  <a:pt x="4099" y="12803"/>
                </a:cubicBezTo>
                <a:close/>
                <a:moveTo>
                  <a:pt x="3591" y="12703"/>
                </a:moveTo>
                <a:cubicBezTo>
                  <a:pt x="3551" y="12715"/>
                  <a:pt x="3519" y="12723"/>
                  <a:pt x="3481" y="12735"/>
                </a:cubicBezTo>
                <a:cubicBezTo>
                  <a:pt x="3494" y="12766"/>
                  <a:pt x="3504" y="12789"/>
                  <a:pt x="3515" y="12818"/>
                </a:cubicBezTo>
                <a:cubicBezTo>
                  <a:pt x="3555" y="12806"/>
                  <a:pt x="3587" y="12796"/>
                  <a:pt x="3619" y="12787"/>
                </a:cubicBezTo>
                <a:cubicBezTo>
                  <a:pt x="3609" y="12759"/>
                  <a:pt x="3602" y="12737"/>
                  <a:pt x="3591" y="12703"/>
                </a:cubicBezTo>
                <a:close/>
                <a:moveTo>
                  <a:pt x="4448" y="12671"/>
                </a:moveTo>
                <a:cubicBezTo>
                  <a:pt x="4432" y="12666"/>
                  <a:pt x="4405" y="12679"/>
                  <a:pt x="4353" y="12703"/>
                </a:cubicBezTo>
                <a:cubicBezTo>
                  <a:pt x="4362" y="12723"/>
                  <a:pt x="4371" y="12745"/>
                  <a:pt x="4383" y="12771"/>
                </a:cubicBezTo>
                <a:cubicBezTo>
                  <a:pt x="4421" y="12759"/>
                  <a:pt x="4451" y="12749"/>
                  <a:pt x="4481" y="12739"/>
                </a:cubicBezTo>
                <a:cubicBezTo>
                  <a:pt x="4470" y="12696"/>
                  <a:pt x="4464" y="12675"/>
                  <a:pt x="4448" y="12671"/>
                </a:cubicBezTo>
                <a:close/>
                <a:moveTo>
                  <a:pt x="3305" y="12548"/>
                </a:moveTo>
                <a:cubicBezTo>
                  <a:pt x="3265" y="12560"/>
                  <a:pt x="3233" y="12568"/>
                  <a:pt x="3197" y="12578"/>
                </a:cubicBezTo>
                <a:cubicBezTo>
                  <a:pt x="3209" y="12609"/>
                  <a:pt x="3216" y="12632"/>
                  <a:pt x="3228" y="12664"/>
                </a:cubicBezTo>
                <a:cubicBezTo>
                  <a:pt x="3269" y="12652"/>
                  <a:pt x="3301" y="12644"/>
                  <a:pt x="3339" y="12632"/>
                </a:cubicBezTo>
                <a:cubicBezTo>
                  <a:pt x="3326" y="12602"/>
                  <a:pt x="3316" y="12577"/>
                  <a:pt x="3305" y="12548"/>
                </a:cubicBezTo>
                <a:close/>
                <a:moveTo>
                  <a:pt x="3740" y="12450"/>
                </a:moveTo>
                <a:cubicBezTo>
                  <a:pt x="3708" y="12458"/>
                  <a:pt x="3676" y="12465"/>
                  <a:pt x="3640" y="12475"/>
                </a:cubicBezTo>
                <a:cubicBezTo>
                  <a:pt x="3649" y="12504"/>
                  <a:pt x="3657" y="12526"/>
                  <a:pt x="3664" y="12556"/>
                </a:cubicBezTo>
                <a:cubicBezTo>
                  <a:pt x="3742" y="12543"/>
                  <a:pt x="3806" y="12534"/>
                  <a:pt x="3740" y="12450"/>
                </a:cubicBezTo>
                <a:close/>
                <a:moveTo>
                  <a:pt x="4158" y="12411"/>
                </a:moveTo>
                <a:cubicBezTo>
                  <a:pt x="4120" y="12421"/>
                  <a:pt x="4088" y="12430"/>
                  <a:pt x="4052" y="12438"/>
                </a:cubicBezTo>
                <a:cubicBezTo>
                  <a:pt x="4058" y="12463"/>
                  <a:pt x="4063" y="12484"/>
                  <a:pt x="4071" y="12516"/>
                </a:cubicBezTo>
                <a:cubicBezTo>
                  <a:pt x="4112" y="12506"/>
                  <a:pt x="4145" y="12497"/>
                  <a:pt x="4182" y="12489"/>
                </a:cubicBezTo>
                <a:cubicBezTo>
                  <a:pt x="4175" y="12460"/>
                  <a:pt x="4167" y="12438"/>
                  <a:pt x="4158" y="12411"/>
                </a:cubicBezTo>
                <a:close/>
                <a:moveTo>
                  <a:pt x="18168" y="12313"/>
                </a:moveTo>
                <a:cubicBezTo>
                  <a:pt x="18117" y="12484"/>
                  <a:pt x="18070" y="12642"/>
                  <a:pt x="18017" y="12818"/>
                </a:cubicBezTo>
                <a:cubicBezTo>
                  <a:pt x="18113" y="12771"/>
                  <a:pt x="18229" y="12369"/>
                  <a:pt x="18168" y="12313"/>
                </a:cubicBezTo>
                <a:close/>
                <a:moveTo>
                  <a:pt x="18021" y="12276"/>
                </a:moveTo>
                <a:cubicBezTo>
                  <a:pt x="17983" y="12286"/>
                  <a:pt x="17960" y="12288"/>
                  <a:pt x="17958" y="12295"/>
                </a:cubicBezTo>
                <a:cubicBezTo>
                  <a:pt x="17911" y="12441"/>
                  <a:pt x="17868" y="12587"/>
                  <a:pt x="17824" y="12733"/>
                </a:cubicBezTo>
                <a:cubicBezTo>
                  <a:pt x="17822" y="12744"/>
                  <a:pt x="17836" y="12757"/>
                  <a:pt x="17841" y="12769"/>
                </a:cubicBezTo>
                <a:cubicBezTo>
                  <a:pt x="17853" y="12766"/>
                  <a:pt x="17864" y="12760"/>
                  <a:pt x="17875" y="12757"/>
                </a:cubicBezTo>
                <a:cubicBezTo>
                  <a:pt x="17922" y="12602"/>
                  <a:pt x="17970" y="12447"/>
                  <a:pt x="18021" y="12276"/>
                </a:cubicBezTo>
                <a:close/>
                <a:moveTo>
                  <a:pt x="17690" y="11778"/>
                </a:moveTo>
                <a:cubicBezTo>
                  <a:pt x="17618" y="12058"/>
                  <a:pt x="17546" y="12339"/>
                  <a:pt x="17474" y="12619"/>
                </a:cubicBezTo>
                <a:cubicBezTo>
                  <a:pt x="17484" y="12620"/>
                  <a:pt x="17495" y="12624"/>
                  <a:pt x="17505" y="12625"/>
                </a:cubicBezTo>
                <a:cubicBezTo>
                  <a:pt x="17578" y="12345"/>
                  <a:pt x="17650" y="12067"/>
                  <a:pt x="17722" y="11787"/>
                </a:cubicBezTo>
                <a:cubicBezTo>
                  <a:pt x="17711" y="11783"/>
                  <a:pt x="17701" y="11780"/>
                  <a:pt x="17690" y="11778"/>
                </a:cubicBezTo>
                <a:close/>
                <a:moveTo>
                  <a:pt x="17505" y="11749"/>
                </a:moveTo>
                <a:cubicBezTo>
                  <a:pt x="17435" y="12023"/>
                  <a:pt x="17365" y="12296"/>
                  <a:pt x="17291" y="12582"/>
                </a:cubicBezTo>
                <a:cubicBezTo>
                  <a:pt x="17378" y="12474"/>
                  <a:pt x="17539" y="11825"/>
                  <a:pt x="17505" y="11749"/>
                </a:cubicBezTo>
                <a:close/>
                <a:moveTo>
                  <a:pt x="18070" y="11738"/>
                </a:moveTo>
                <a:cubicBezTo>
                  <a:pt x="18040" y="11895"/>
                  <a:pt x="18009" y="12052"/>
                  <a:pt x="17985" y="12182"/>
                </a:cubicBezTo>
                <a:cubicBezTo>
                  <a:pt x="18076" y="12198"/>
                  <a:pt x="18146" y="12212"/>
                  <a:pt x="18216" y="12225"/>
                </a:cubicBezTo>
                <a:cubicBezTo>
                  <a:pt x="18214" y="12230"/>
                  <a:pt x="18212" y="12234"/>
                  <a:pt x="18210" y="12237"/>
                </a:cubicBezTo>
                <a:cubicBezTo>
                  <a:pt x="18268" y="12237"/>
                  <a:pt x="18325" y="12237"/>
                  <a:pt x="18401" y="12237"/>
                </a:cubicBezTo>
                <a:cubicBezTo>
                  <a:pt x="18338" y="12453"/>
                  <a:pt x="18282" y="12654"/>
                  <a:pt x="18223" y="12855"/>
                </a:cubicBezTo>
                <a:cubicBezTo>
                  <a:pt x="18306" y="12879"/>
                  <a:pt x="18384" y="12902"/>
                  <a:pt x="18463" y="12926"/>
                </a:cubicBezTo>
                <a:cubicBezTo>
                  <a:pt x="18441" y="12990"/>
                  <a:pt x="18422" y="13047"/>
                  <a:pt x="18401" y="13108"/>
                </a:cubicBezTo>
                <a:cubicBezTo>
                  <a:pt x="18467" y="13130"/>
                  <a:pt x="18524" y="13150"/>
                  <a:pt x="18592" y="13174"/>
                </a:cubicBezTo>
                <a:cubicBezTo>
                  <a:pt x="18505" y="13372"/>
                  <a:pt x="18422" y="13561"/>
                  <a:pt x="18337" y="13753"/>
                </a:cubicBezTo>
                <a:cubicBezTo>
                  <a:pt x="18265" y="13726"/>
                  <a:pt x="18208" y="13706"/>
                  <a:pt x="18149" y="13684"/>
                </a:cubicBezTo>
                <a:cubicBezTo>
                  <a:pt x="18113" y="13751"/>
                  <a:pt x="18081" y="13812"/>
                  <a:pt x="18045" y="13878"/>
                </a:cubicBezTo>
                <a:cubicBezTo>
                  <a:pt x="17612" y="13694"/>
                  <a:pt x="17187" y="13513"/>
                  <a:pt x="16754" y="13329"/>
                </a:cubicBezTo>
                <a:cubicBezTo>
                  <a:pt x="16726" y="13382"/>
                  <a:pt x="16701" y="13427"/>
                  <a:pt x="16673" y="13480"/>
                </a:cubicBezTo>
                <a:cubicBezTo>
                  <a:pt x="16790" y="13535"/>
                  <a:pt x="16901" y="13586"/>
                  <a:pt x="17022" y="13643"/>
                </a:cubicBezTo>
                <a:cubicBezTo>
                  <a:pt x="16890" y="13847"/>
                  <a:pt x="16762" y="14043"/>
                  <a:pt x="16635" y="14239"/>
                </a:cubicBezTo>
                <a:cubicBezTo>
                  <a:pt x="16644" y="14246"/>
                  <a:pt x="16656" y="14251"/>
                  <a:pt x="16665" y="14256"/>
                </a:cubicBezTo>
                <a:cubicBezTo>
                  <a:pt x="16813" y="14079"/>
                  <a:pt x="16926" y="13880"/>
                  <a:pt x="17051" y="13682"/>
                </a:cubicBezTo>
                <a:cubicBezTo>
                  <a:pt x="17178" y="13741"/>
                  <a:pt x="17300" y="13797"/>
                  <a:pt x="17429" y="13858"/>
                </a:cubicBezTo>
                <a:cubicBezTo>
                  <a:pt x="17306" y="14050"/>
                  <a:pt x="17187" y="14234"/>
                  <a:pt x="17068" y="14418"/>
                </a:cubicBezTo>
                <a:cubicBezTo>
                  <a:pt x="17074" y="14425"/>
                  <a:pt x="17081" y="14432"/>
                  <a:pt x="17087" y="14438"/>
                </a:cubicBezTo>
                <a:cubicBezTo>
                  <a:pt x="17108" y="14423"/>
                  <a:pt x="17134" y="14411"/>
                  <a:pt x="17147" y="14391"/>
                </a:cubicBezTo>
                <a:cubicBezTo>
                  <a:pt x="17255" y="14231"/>
                  <a:pt x="17361" y="14070"/>
                  <a:pt x="17471" y="13905"/>
                </a:cubicBezTo>
                <a:cubicBezTo>
                  <a:pt x="17593" y="13962"/>
                  <a:pt x="17711" y="14018"/>
                  <a:pt x="17837" y="14077"/>
                </a:cubicBezTo>
                <a:cubicBezTo>
                  <a:pt x="17726" y="14246"/>
                  <a:pt x="17624" y="14403"/>
                  <a:pt x="17520" y="14560"/>
                </a:cubicBezTo>
                <a:cubicBezTo>
                  <a:pt x="17501" y="14590"/>
                  <a:pt x="17465" y="14624"/>
                  <a:pt x="17550" y="14639"/>
                </a:cubicBezTo>
                <a:cubicBezTo>
                  <a:pt x="17660" y="14472"/>
                  <a:pt x="17769" y="14303"/>
                  <a:pt x="17885" y="14128"/>
                </a:cubicBezTo>
                <a:cubicBezTo>
                  <a:pt x="18002" y="14183"/>
                  <a:pt x="18117" y="14237"/>
                  <a:pt x="18242" y="14296"/>
                </a:cubicBezTo>
                <a:cubicBezTo>
                  <a:pt x="18125" y="14477"/>
                  <a:pt x="18013" y="14649"/>
                  <a:pt x="17900" y="14825"/>
                </a:cubicBezTo>
                <a:cubicBezTo>
                  <a:pt x="17917" y="14835"/>
                  <a:pt x="17934" y="14847"/>
                  <a:pt x="17962" y="14865"/>
                </a:cubicBezTo>
                <a:cubicBezTo>
                  <a:pt x="18078" y="14690"/>
                  <a:pt x="18187" y="14523"/>
                  <a:pt x="18299" y="14354"/>
                </a:cubicBezTo>
                <a:cubicBezTo>
                  <a:pt x="18414" y="14410"/>
                  <a:pt x="18526" y="14462"/>
                  <a:pt x="18647" y="14519"/>
                </a:cubicBezTo>
                <a:cubicBezTo>
                  <a:pt x="18528" y="14705"/>
                  <a:pt x="18410" y="14884"/>
                  <a:pt x="18291" y="15068"/>
                </a:cubicBezTo>
                <a:cubicBezTo>
                  <a:pt x="18314" y="15081"/>
                  <a:pt x="18335" y="15093"/>
                  <a:pt x="18363" y="15110"/>
                </a:cubicBezTo>
                <a:cubicBezTo>
                  <a:pt x="18480" y="14933"/>
                  <a:pt x="18594" y="14762"/>
                  <a:pt x="18709" y="14583"/>
                </a:cubicBezTo>
                <a:cubicBezTo>
                  <a:pt x="18798" y="14626"/>
                  <a:pt x="18883" y="14664"/>
                  <a:pt x="18968" y="14703"/>
                </a:cubicBezTo>
                <a:cubicBezTo>
                  <a:pt x="19535" y="13579"/>
                  <a:pt x="19146" y="12236"/>
                  <a:pt x="18070" y="11738"/>
                </a:cubicBezTo>
                <a:close/>
                <a:moveTo>
                  <a:pt x="17321" y="11727"/>
                </a:moveTo>
                <a:cubicBezTo>
                  <a:pt x="17253" y="11994"/>
                  <a:pt x="17185" y="12257"/>
                  <a:pt x="17117" y="12522"/>
                </a:cubicBezTo>
                <a:cubicBezTo>
                  <a:pt x="17213" y="12364"/>
                  <a:pt x="17348" y="11807"/>
                  <a:pt x="17321" y="11727"/>
                </a:cubicBezTo>
                <a:close/>
                <a:moveTo>
                  <a:pt x="3825" y="11381"/>
                </a:moveTo>
                <a:cubicBezTo>
                  <a:pt x="3814" y="11383"/>
                  <a:pt x="3802" y="11383"/>
                  <a:pt x="3793" y="11385"/>
                </a:cubicBezTo>
                <a:cubicBezTo>
                  <a:pt x="3844" y="11668"/>
                  <a:pt x="3897" y="11954"/>
                  <a:pt x="3948" y="12237"/>
                </a:cubicBezTo>
                <a:cubicBezTo>
                  <a:pt x="3957" y="12236"/>
                  <a:pt x="3969" y="12234"/>
                  <a:pt x="3978" y="12232"/>
                </a:cubicBezTo>
                <a:cubicBezTo>
                  <a:pt x="3927" y="11949"/>
                  <a:pt x="3876" y="11665"/>
                  <a:pt x="3825" y="11381"/>
                </a:cubicBezTo>
                <a:close/>
                <a:moveTo>
                  <a:pt x="4012" y="11366"/>
                </a:moveTo>
                <a:cubicBezTo>
                  <a:pt x="4016" y="11650"/>
                  <a:pt x="4063" y="11927"/>
                  <a:pt x="4162" y="12195"/>
                </a:cubicBezTo>
                <a:cubicBezTo>
                  <a:pt x="4112" y="11920"/>
                  <a:pt x="4061" y="11643"/>
                  <a:pt x="4012" y="11366"/>
                </a:cubicBezTo>
                <a:close/>
                <a:moveTo>
                  <a:pt x="4196" y="11351"/>
                </a:moveTo>
                <a:cubicBezTo>
                  <a:pt x="4167" y="11493"/>
                  <a:pt x="4283" y="12089"/>
                  <a:pt x="4341" y="12158"/>
                </a:cubicBezTo>
                <a:cubicBezTo>
                  <a:pt x="4292" y="11888"/>
                  <a:pt x="4245" y="11619"/>
                  <a:pt x="4196" y="11351"/>
                </a:cubicBezTo>
                <a:close/>
                <a:moveTo>
                  <a:pt x="17229" y="9440"/>
                </a:moveTo>
                <a:cubicBezTo>
                  <a:pt x="17278" y="9710"/>
                  <a:pt x="17325" y="9979"/>
                  <a:pt x="17374" y="10247"/>
                </a:cubicBezTo>
                <a:cubicBezTo>
                  <a:pt x="17403" y="10109"/>
                  <a:pt x="17287" y="9510"/>
                  <a:pt x="17229" y="9440"/>
                </a:cubicBezTo>
                <a:close/>
                <a:moveTo>
                  <a:pt x="17442" y="9398"/>
                </a:moveTo>
                <a:cubicBezTo>
                  <a:pt x="17431" y="9400"/>
                  <a:pt x="17420" y="9402"/>
                  <a:pt x="17408" y="9403"/>
                </a:cubicBezTo>
                <a:cubicBezTo>
                  <a:pt x="17457" y="9680"/>
                  <a:pt x="17508" y="9955"/>
                  <a:pt x="17558" y="10232"/>
                </a:cubicBezTo>
                <a:cubicBezTo>
                  <a:pt x="17569" y="10230"/>
                  <a:pt x="17580" y="10229"/>
                  <a:pt x="17592" y="10227"/>
                </a:cubicBezTo>
                <a:cubicBezTo>
                  <a:pt x="17542" y="9950"/>
                  <a:pt x="17491" y="9675"/>
                  <a:pt x="17442" y="9398"/>
                </a:cubicBezTo>
                <a:close/>
                <a:moveTo>
                  <a:pt x="17624" y="9364"/>
                </a:moveTo>
                <a:cubicBezTo>
                  <a:pt x="17612" y="9366"/>
                  <a:pt x="17603" y="9366"/>
                  <a:pt x="17592" y="9368"/>
                </a:cubicBezTo>
                <a:cubicBezTo>
                  <a:pt x="17643" y="9651"/>
                  <a:pt x="17694" y="9935"/>
                  <a:pt x="17745" y="10219"/>
                </a:cubicBezTo>
                <a:cubicBezTo>
                  <a:pt x="17756" y="10217"/>
                  <a:pt x="17767" y="10215"/>
                  <a:pt x="17777" y="10213"/>
                </a:cubicBezTo>
                <a:cubicBezTo>
                  <a:pt x="17726" y="9930"/>
                  <a:pt x="17675" y="9648"/>
                  <a:pt x="17624" y="9364"/>
                </a:cubicBezTo>
                <a:close/>
                <a:moveTo>
                  <a:pt x="17497" y="9083"/>
                </a:moveTo>
                <a:cubicBezTo>
                  <a:pt x="17455" y="9094"/>
                  <a:pt x="17423" y="9103"/>
                  <a:pt x="17378" y="9115"/>
                </a:cubicBezTo>
                <a:cubicBezTo>
                  <a:pt x="17401" y="9143"/>
                  <a:pt x="17412" y="9174"/>
                  <a:pt x="17433" y="9179"/>
                </a:cubicBezTo>
                <a:cubicBezTo>
                  <a:pt x="17457" y="9186"/>
                  <a:pt x="17488" y="9169"/>
                  <a:pt x="17522" y="9160"/>
                </a:cubicBezTo>
                <a:cubicBezTo>
                  <a:pt x="17514" y="9133"/>
                  <a:pt x="17507" y="9113"/>
                  <a:pt x="17497" y="9083"/>
                </a:cubicBezTo>
                <a:close/>
                <a:moveTo>
                  <a:pt x="4421" y="9071"/>
                </a:moveTo>
                <a:cubicBezTo>
                  <a:pt x="4353" y="9336"/>
                  <a:pt x="4284" y="9601"/>
                  <a:pt x="4216" y="9866"/>
                </a:cubicBezTo>
                <a:cubicBezTo>
                  <a:pt x="4228" y="9866"/>
                  <a:pt x="4237" y="9867"/>
                  <a:pt x="4249" y="9869"/>
                </a:cubicBezTo>
                <a:cubicBezTo>
                  <a:pt x="4317" y="9606"/>
                  <a:pt x="4385" y="9341"/>
                  <a:pt x="4451" y="9078"/>
                </a:cubicBezTo>
                <a:cubicBezTo>
                  <a:pt x="4441" y="9074"/>
                  <a:pt x="4430" y="9072"/>
                  <a:pt x="4421" y="9071"/>
                </a:cubicBezTo>
                <a:close/>
                <a:moveTo>
                  <a:pt x="17904" y="9039"/>
                </a:moveTo>
                <a:cubicBezTo>
                  <a:pt x="17864" y="9050"/>
                  <a:pt x="17832" y="9059"/>
                  <a:pt x="17792" y="9071"/>
                </a:cubicBezTo>
                <a:cubicBezTo>
                  <a:pt x="17803" y="9099"/>
                  <a:pt x="17813" y="9125"/>
                  <a:pt x="17824" y="9152"/>
                </a:cubicBezTo>
                <a:cubicBezTo>
                  <a:pt x="17866" y="9140"/>
                  <a:pt x="17896" y="9132"/>
                  <a:pt x="17930" y="9121"/>
                </a:cubicBezTo>
                <a:cubicBezTo>
                  <a:pt x="17921" y="9093"/>
                  <a:pt x="17915" y="9072"/>
                  <a:pt x="17904" y="9039"/>
                </a:cubicBezTo>
                <a:close/>
                <a:moveTo>
                  <a:pt x="4275" y="9029"/>
                </a:moveTo>
                <a:cubicBezTo>
                  <a:pt x="4160" y="9294"/>
                  <a:pt x="4086" y="9565"/>
                  <a:pt x="4065" y="9849"/>
                </a:cubicBezTo>
                <a:cubicBezTo>
                  <a:pt x="4135" y="9577"/>
                  <a:pt x="4205" y="9304"/>
                  <a:pt x="4275" y="9029"/>
                </a:cubicBezTo>
                <a:close/>
                <a:moveTo>
                  <a:pt x="4063" y="8975"/>
                </a:moveTo>
                <a:cubicBezTo>
                  <a:pt x="3991" y="9255"/>
                  <a:pt x="3920" y="9533"/>
                  <a:pt x="3848" y="9813"/>
                </a:cubicBezTo>
                <a:cubicBezTo>
                  <a:pt x="3859" y="9815"/>
                  <a:pt x="3868" y="9817"/>
                  <a:pt x="3878" y="9820"/>
                </a:cubicBezTo>
                <a:cubicBezTo>
                  <a:pt x="3950" y="9542"/>
                  <a:pt x="4022" y="9261"/>
                  <a:pt x="4093" y="8981"/>
                </a:cubicBezTo>
                <a:cubicBezTo>
                  <a:pt x="4084" y="8980"/>
                  <a:pt x="4073" y="8976"/>
                  <a:pt x="4063" y="8975"/>
                </a:cubicBezTo>
                <a:close/>
                <a:moveTo>
                  <a:pt x="18342" y="8936"/>
                </a:moveTo>
                <a:cubicBezTo>
                  <a:pt x="18306" y="8944"/>
                  <a:pt x="18274" y="8953"/>
                  <a:pt x="18233" y="8963"/>
                </a:cubicBezTo>
                <a:cubicBezTo>
                  <a:pt x="18244" y="8996"/>
                  <a:pt x="18251" y="9018"/>
                  <a:pt x="18263" y="9049"/>
                </a:cubicBezTo>
                <a:cubicBezTo>
                  <a:pt x="18303" y="9039"/>
                  <a:pt x="18335" y="9030"/>
                  <a:pt x="18374" y="9020"/>
                </a:cubicBezTo>
                <a:cubicBezTo>
                  <a:pt x="18361" y="8988"/>
                  <a:pt x="18354" y="8964"/>
                  <a:pt x="18342" y="8936"/>
                </a:cubicBezTo>
                <a:close/>
                <a:moveTo>
                  <a:pt x="17187" y="8826"/>
                </a:moveTo>
                <a:cubicBezTo>
                  <a:pt x="17151" y="8840"/>
                  <a:pt x="17121" y="8850"/>
                  <a:pt x="17064" y="8868"/>
                </a:cubicBezTo>
                <a:cubicBezTo>
                  <a:pt x="17098" y="8894"/>
                  <a:pt x="17117" y="8919"/>
                  <a:pt x="17142" y="8922"/>
                </a:cubicBezTo>
                <a:cubicBezTo>
                  <a:pt x="17162" y="8926"/>
                  <a:pt x="17191" y="8907"/>
                  <a:pt x="17219" y="8897"/>
                </a:cubicBezTo>
                <a:cubicBezTo>
                  <a:pt x="17208" y="8870"/>
                  <a:pt x="17198" y="8850"/>
                  <a:pt x="17187" y="8826"/>
                </a:cubicBezTo>
                <a:close/>
                <a:moveTo>
                  <a:pt x="3698" y="8824"/>
                </a:moveTo>
                <a:cubicBezTo>
                  <a:pt x="3647" y="8998"/>
                  <a:pt x="3600" y="9153"/>
                  <a:pt x="3551" y="9321"/>
                </a:cubicBezTo>
                <a:cubicBezTo>
                  <a:pt x="3608" y="9299"/>
                  <a:pt x="3746" y="8951"/>
                  <a:pt x="3744" y="8872"/>
                </a:cubicBezTo>
                <a:cubicBezTo>
                  <a:pt x="3744" y="8861"/>
                  <a:pt x="3723" y="8850"/>
                  <a:pt x="3698" y="8824"/>
                </a:cubicBezTo>
                <a:close/>
                <a:moveTo>
                  <a:pt x="3504" y="8785"/>
                </a:moveTo>
                <a:cubicBezTo>
                  <a:pt x="3441" y="8927"/>
                  <a:pt x="3403" y="9078"/>
                  <a:pt x="3362" y="9226"/>
                </a:cubicBezTo>
                <a:cubicBezTo>
                  <a:pt x="3358" y="9241"/>
                  <a:pt x="3373" y="9261"/>
                  <a:pt x="3379" y="9280"/>
                </a:cubicBezTo>
                <a:cubicBezTo>
                  <a:pt x="3386" y="9278"/>
                  <a:pt x="3396" y="9278"/>
                  <a:pt x="3403" y="9277"/>
                </a:cubicBezTo>
                <a:cubicBezTo>
                  <a:pt x="3453" y="9116"/>
                  <a:pt x="3500" y="8958"/>
                  <a:pt x="3549" y="8797"/>
                </a:cubicBezTo>
                <a:cubicBezTo>
                  <a:pt x="3534" y="8792"/>
                  <a:pt x="3519" y="8789"/>
                  <a:pt x="3504" y="8785"/>
                </a:cubicBezTo>
                <a:close/>
                <a:moveTo>
                  <a:pt x="18057" y="8780"/>
                </a:moveTo>
                <a:cubicBezTo>
                  <a:pt x="18015" y="8792"/>
                  <a:pt x="17983" y="8801"/>
                  <a:pt x="17945" y="8811"/>
                </a:cubicBezTo>
                <a:cubicBezTo>
                  <a:pt x="17958" y="8843"/>
                  <a:pt x="17968" y="8867"/>
                  <a:pt x="17979" y="8895"/>
                </a:cubicBezTo>
                <a:cubicBezTo>
                  <a:pt x="18017" y="8883"/>
                  <a:pt x="18049" y="8873"/>
                  <a:pt x="18085" y="8863"/>
                </a:cubicBezTo>
                <a:cubicBezTo>
                  <a:pt x="18076" y="8836"/>
                  <a:pt x="18068" y="8813"/>
                  <a:pt x="18057" y="8780"/>
                </a:cubicBezTo>
                <a:close/>
                <a:moveTo>
                  <a:pt x="17546" y="8683"/>
                </a:moveTo>
                <a:cubicBezTo>
                  <a:pt x="17508" y="8696"/>
                  <a:pt x="17478" y="8706"/>
                  <a:pt x="17442" y="8718"/>
                </a:cubicBezTo>
                <a:cubicBezTo>
                  <a:pt x="17452" y="8745"/>
                  <a:pt x="17461" y="8767"/>
                  <a:pt x="17472" y="8796"/>
                </a:cubicBezTo>
                <a:cubicBezTo>
                  <a:pt x="17508" y="8784"/>
                  <a:pt x="17539" y="8775"/>
                  <a:pt x="17582" y="8762"/>
                </a:cubicBezTo>
                <a:cubicBezTo>
                  <a:pt x="17567" y="8730"/>
                  <a:pt x="17558" y="8708"/>
                  <a:pt x="17546" y="8683"/>
                </a:cubicBezTo>
                <a:close/>
                <a:moveTo>
                  <a:pt x="4058" y="8590"/>
                </a:moveTo>
                <a:cubicBezTo>
                  <a:pt x="4046" y="8618"/>
                  <a:pt x="4039" y="8640"/>
                  <a:pt x="4027" y="8669"/>
                </a:cubicBezTo>
                <a:cubicBezTo>
                  <a:pt x="4065" y="8681"/>
                  <a:pt x="4099" y="8689"/>
                  <a:pt x="4135" y="8701"/>
                </a:cubicBezTo>
                <a:cubicBezTo>
                  <a:pt x="4146" y="8671"/>
                  <a:pt x="4154" y="8650"/>
                  <a:pt x="4165" y="8623"/>
                </a:cubicBezTo>
                <a:cubicBezTo>
                  <a:pt x="4124" y="8610"/>
                  <a:pt x="4093" y="8602"/>
                  <a:pt x="4058" y="8590"/>
                </a:cubicBezTo>
                <a:close/>
                <a:moveTo>
                  <a:pt x="18149" y="8493"/>
                </a:moveTo>
                <a:cubicBezTo>
                  <a:pt x="18113" y="8505"/>
                  <a:pt x="18083" y="8515"/>
                  <a:pt x="18043" y="8529"/>
                </a:cubicBezTo>
                <a:cubicBezTo>
                  <a:pt x="18059" y="8561"/>
                  <a:pt x="18070" y="8585"/>
                  <a:pt x="18085" y="8613"/>
                </a:cubicBezTo>
                <a:cubicBezTo>
                  <a:pt x="18123" y="8600"/>
                  <a:pt x="18153" y="8590"/>
                  <a:pt x="18189" y="8576"/>
                </a:cubicBezTo>
                <a:cubicBezTo>
                  <a:pt x="18174" y="8544"/>
                  <a:pt x="18163" y="8520"/>
                  <a:pt x="18149" y="8493"/>
                </a:cubicBezTo>
                <a:close/>
                <a:moveTo>
                  <a:pt x="3454" y="8394"/>
                </a:moveTo>
                <a:cubicBezTo>
                  <a:pt x="3443" y="8426"/>
                  <a:pt x="3434" y="8451"/>
                  <a:pt x="3424" y="8480"/>
                </a:cubicBezTo>
                <a:cubicBezTo>
                  <a:pt x="3464" y="8492"/>
                  <a:pt x="3494" y="8500"/>
                  <a:pt x="3530" y="8510"/>
                </a:cubicBezTo>
                <a:cubicBezTo>
                  <a:pt x="3543" y="8480"/>
                  <a:pt x="3553" y="8456"/>
                  <a:pt x="3566" y="8426"/>
                </a:cubicBezTo>
                <a:cubicBezTo>
                  <a:pt x="3522" y="8414"/>
                  <a:pt x="3490" y="8404"/>
                  <a:pt x="3454" y="8394"/>
                </a:cubicBezTo>
                <a:close/>
                <a:moveTo>
                  <a:pt x="4385" y="8310"/>
                </a:moveTo>
                <a:cubicBezTo>
                  <a:pt x="4373" y="8335"/>
                  <a:pt x="4362" y="8357"/>
                  <a:pt x="4353" y="8377"/>
                </a:cubicBezTo>
                <a:cubicBezTo>
                  <a:pt x="4451" y="8434"/>
                  <a:pt x="4451" y="8434"/>
                  <a:pt x="4481" y="8348"/>
                </a:cubicBezTo>
                <a:cubicBezTo>
                  <a:pt x="4453" y="8337"/>
                  <a:pt x="4422" y="8325"/>
                  <a:pt x="4385" y="8310"/>
                </a:cubicBezTo>
                <a:close/>
                <a:moveTo>
                  <a:pt x="3727" y="8247"/>
                </a:moveTo>
                <a:cubicBezTo>
                  <a:pt x="3713" y="8279"/>
                  <a:pt x="3702" y="8301"/>
                  <a:pt x="3691" y="8330"/>
                </a:cubicBezTo>
                <a:cubicBezTo>
                  <a:pt x="3727" y="8342"/>
                  <a:pt x="3761" y="8353"/>
                  <a:pt x="3797" y="8367"/>
                </a:cubicBezTo>
                <a:cubicBezTo>
                  <a:pt x="3810" y="8337"/>
                  <a:pt x="3819" y="8313"/>
                  <a:pt x="3833" y="8286"/>
                </a:cubicBezTo>
                <a:cubicBezTo>
                  <a:pt x="3795" y="8272"/>
                  <a:pt x="3763" y="8261"/>
                  <a:pt x="3727" y="8247"/>
                </a:cubicBezTo>
                <a:close/>
                <a:moveTo>
                  <a:pt x="4041" y="8110"/>
                </a:moveTo>
                <a:cubicBezTo>
                  <a:pt x="4025" y="8139"/>
                  <a:pt x="4016" y="8159"/>
                  <a:pt x="4001" y="8190"/>
                </a:cubicBezTo>
                <a:cubicBezTo>
                  <a:pt x="4042" y="8205"/>
                  <a:pt x="4075" y="8215"/>
                  <a:pt x="4111" y="8227"/>
                </a:cubicBezTo>
                <a:cubicBezTo>
                  <a:pt x="4124" y="8196"/>
                  <a:pt x="4133" y="8176"/>
                  <a:pt x="4145" y="8151"/>
                </a:cubicBezTo>
                <a:cubicBezTo>
                  <a:pt x="4109" y="8137"/>
                  <a:pt x="4076" y="8124"/>
                  <a:pt x="4041" y="8110"/>
                </a:cubicBezTo>
                <a:close/>
                <a:moveTo>
                  <a:pt x="17418" y="7938"/>
                </a:moveTo>
                <a:cubicBezTo>
                  <a:pt x="17491" y="8088"/>
                  <a:pt x="17563" y="8235"/>
                  <a:pt x="17635" y="8382"/>
                </a:cubicBezTo>
                <a:cubicBezTo>
                  <a:pt x="17646" y="8382"/>
                  <a:pt x="17656" y="8380"/>
                  <a:pt x="17667" y="8379"/>
                </a:cubicBezTo>
                <a:cubicBezTo>
                  <a:pt x="17665" y="8357"/>
                  <a:pt x="17669" y="8333"/>
                  <a:pt x="17662" y="8313"/>
                </a:cubicBezTo>
                <a:cubicBezTo>
                  <a:pt x="17529" y="8002"/>
                  <a:pt x="17488" y="7936"/>
                  <a:pt x="17418" y="7938"/>
                </a:cubicBezTo>
                <a:close/>
                <a:moveTo>
                  <a:pt x="17626" y="7850"/>
                </a:moveTo>
                <a:cubicBezTo>
                  <a:pt x="17622" y="7862"/>
                  <a:pt x="17614" y="7877"/>
                  <a:pt x="17620" y="7888"/>
                </a:cubicBezTo>
                <a:cubicBezTo>
                  <a:pt x="17690" y="8031"/>
                  <a:pt x="17762" y="8173"/>
                  <a:pt x="17839" y="8328"/>
                </a:cubicBezTo>
                <a:cubicBezTo>
                  <a:pt x="17858" y="8306"/>
                  <a:pt x="17875" y="8296"/>
                  <a:pt x="17873" y="8291"/>
                </a:cubicBezTo>
                <a:cubicBezTo>
                  <a:pt x="17805" y="8146"/>
                  <a:pt x="17737" y="8002"/>
                  <a:pt x="17665" y="7859"/>
                </a:cubicBezTo>
                <a:cubicBezTo>
                  <a:pt x="17662" y="7852"/>
                  <a:pt x="17639" y="7854"/>
                  <a:pt x="17626" y="7850"/>
                </a:cubicBezTo>
                <a:close/>
                <a:moveTo>
                  <a:pt x="16709" y="7768"/>
                </a:moveTo>
                <a:cubicBezTo>
                  <a:pt x="16641" y="7803"/>
                  <a:pt x="16582" y="7834"/>
                  <a:pt x="16529" y="7862"/>
                </a:cubicBezTo>
                <a:cubicBezTo>
                  <a:pt x="16667" y="8114"/>
                  <a:pt x="16799" y="8360"/>
                  <a:pt x="16934" y="8605"/>
                </a:cubicBezTo>
                <a:cubicBezTo>
                  <a:pt x="16945" y="8600"/>
                  <a:pt x="16954" y="8596"/>
                  <a:pt x="16966" y="8591"/>
                </a:cubicBezTo>
                <a:cubicBezTo>
                  <a:pt x="16858" y="8382"/>
                  <a:pt x="16750" y="8173"/>
                  <a:pt x="16641" y="7962"/>
                </a:cubicBezTo>
                <a:cubicBezTo>
                  <a:pt x="16678" y="7943"/>
                  <a:pt x="16711" y="7930"/>
                  <a:pt x="16752" y="7909"/>
                </a:cubicBezTo>
                <a:cubicBezTo>
                  <a:pt x="16867" y="8129"/>
                  <a:pt x="16979" y="8340"/>
                  <a:pt x="17091" y="8551"/>
                </a:cubicBezTo>
                <a:cubicBezTo>
                  <a:pt x="17102" y="8546"/>
                  <a:pt x="17111" y="8542"/>
                  <a:pt x="17121" y="8537"/>
                </a:cubicBezTo>
                <a:cubicBezTo>
                  <a:pt x="17015" y="8271"/>
                  <a:pt x="16869" y="8019"/>
                  <a:pt x="16709" y="7768"/>
                </a:cubicBezTo>
                <a:close/>
                <a:moveTo>
                  <a:pt x="16884" y="7688"/>
                </a:moveTo>
                <a:cubicBezTo>
                  <a:pt x="16875" y="7693"/>
                  <a:pt x="16866" y="7697"/>
                  <a:pt x="16854" y="7700"/>
                </a:cubicBezTo>
                <a:cubicBezTo>
                  <a:pt x="16996" y="7960"/>
                  <a:pt x="17136" y="8220"/>
                  <a:pt x="17278" y="8480"/>
                </a:cubicBezTo>
                <a:cubicBezTo>
                  <a:pt x="17287" y="8477"/>
                  <a:pt x="17297" y="8472"/>
                  <a:pt x="17306" y="8468"/>
                </a:cubicBezTo>
                <a:cubicBezTo>
                  <a:pt x="17166" y="8208"/>
                  <a:pt x="17024" y="7948"/>
                  <a:pt x="16884" y="7688"/>
                </a:cubicBezTo>
                <a:close/>
                <a:moveTo>
                  <a:pt x="16633" y="7087"/>
                </a:moveTo>
                <a:cubicBezTo>
                  <a:pt x="16576" y="7123"/>
                  <a:pt x="16527" y="7155"/>
                  <a:pt x="16470" y="7190"/>
                </a:cubicBezTo>
                <a:cubicBezTo>
                  <a:pt x="16506" y="7234"/>
                  <a:pt x="16535" y="7270"/>
                  <a:pt x="16565" y="7307"/>
                </a:cubicBezTo>
                <a:cubicBezTo>
                  <a:pt x="16624" y="7271"/>
                  <a:pt x="16675" y="7241"/>
                  <a:pt x="16728" y="7207"/>
                </a:cubicBezTo>
                <a:cubicBezTo>
                  <a:pt x="16693" y="7163"/>
                  <a:pt x="16665" y="7128"/>
                  <a:pt x="16633" y="7087"/>
                </a:cubicBezTo>
                <a:close/>
                <a:moveTo>
                  <a:pt x="17089" y="6893"/>
                </a:moveTo>
                <a:cubicBezTo>
                  <a:pt x="17030" y="6931"/>
                  <a:pt x="16981" y="6961"/>
                  <a:pt x="16928" y="6996"/>
                </a:cubicBezTo>
                <a:cubicBezTo>
                  <a:pt x="16962" y="7040"/>
                  <a:pt x="16992" y="7079"/>
                  <a:pt x="17024" y="7121"/>
                </a:cubicBezTo>
                <a:cubicBezTo>
                  <a:pt x="17081" y="7087"/>
                  <a:pt x="17132" y="7057"/>
                  <a:pt x="17189" y="7023"/>
                </a:cubicBezTo>
                <a:cubicBezTo>
                  <a:pt x="17153" y="6978"/>
                  <a:pt x="17123" y="6937"/>
                  <a:pt x="17089" y="6893"/>
                </a:cubicBezTo>
                <a:close/>
                <a:moveTo>
                  <a:pt x="15542" y="6647"/>
                </a:moveTo>
                <a:cubicBezTo>
                  <a:pt x="15531" y="6655"/>
                  <a:pt x="15519" y="6665"/>
                  <a:pt x="15510" y="6674"/>
                </a:cubicBezTo>
                <a:cubicBezTo>
                  <a:pt x="15570" y="6730"/>
                  <a:pt x="15631" y="6785"/>
                  <a:pt x="15691" y="6841"/>
                </a:cubicBezTo>
                <a:cubicBezTo>
                  <a:pt x="15703" y="6833"/>
                  <a:pt x="15712" y="6824"/>
                  <a:pt x="15722" y="6816"/>
                </a:cubicBezTo>
                <a:cubicBezTo>
                  <a:pt x="15661" y="6760"/>
                  <a:pt x="15603" y="6703"/>
                  <a:pt x="15542" y="6647"/>
                </a:cubicBezTo>
                <a:close/>
                <a:moveTo>
                  <a:pt x="16493" y="6591"/>
                </a:moveTo>
                <a:cubicBezTo>
                  <a:pt x="16438" y="6633"/>
                  <a:pt x="16391" y="6667"/>
                  <a:pt x="16340" y="6706"/>
                </a:cubicBezTo>
                <a:cubicBezTo>
                  <a:pt x="16376" y="6745"/>
                  <a:pt x="16406" y="6779"/>
                  <a:pt x="16444" y="6821"/>
                </a:cubicBezTo>
                <a:cubicBezTo>
                  <a:pt x="16501" y="6780"/>
                  <a:pt x="16548" y="6745"/>
                  <a:pt x="16599" y="6708"/>
                </a:cubicBezTo>
                <a:cubicBezTo>
                  <a:pt x="16561" y="6665"/>
                  <a:pt x="16529" y="6630"/>
                  <a:pt x="16493" y="6591"/>
                </a:cubicBezTo>
                <a:close/>
                <a:moveTo>
                  <a:pt x="3207" y="6487"/>
                </a:moveTo>
                <a:cubicBezTo>
                  <a:pt x="3089" y="6664"/>
                  <a:pt x="2974" y="6836"/>
                  <a:pt x="2859" y="7012"/>
                </a:cubicBezTo>
                <a:cubicBezTo>
                  <a:pt x="2770" y="6969"/>
                  <a:pt x="2687" y="6931"/>
                  <a:pt x="2596" y="6888"/>
                </a:cubicBezTo>
                <a:cubicBezTo>
                  <a:pt x="2579" y="6922"/>
                  <a:pt x="2564" y="6949"/>
                  <a:pt x="2553" y="6978"/>
                </a:cubicBezTo>
                <a:cubicBezTo>
                  <a:pt x="2363" y="7422"/>
                  <a:pt x="2290" y="7879"/>
                  <a:pt x="2373" y="8352"/>
                </a:cubicBezTo>
                <a:cubicBezTo>
                  <a:pt x="2479" y="8963"/>
                  <a:pt x="2802" y="9457"/>
                  <a:pt x="3383" y="9805"/>
                </a:cubicBezTo>
                <a:cubicBezTo>
                  <a:pt x="3417" y="9827"/>
                  <a:pt x="3454" y="9844"/>
                  <a:pt x="3496" y="9866"/>
                </a:cubicBezTo>
                <a:cubicBezTo>
                  <a:pt x="3530" y="9699"/>
                  <a:pt x="3560" y="9543"/>
                  <a:pt x="3594" y="9368"/>
                </a:cubicBezTo>
                <a:cubicBezTo>
                  <a:pt x="3492" y="9425"/>
                  <a:pt x="3420" y="9420"/>
                  <a:pt x="3375" y="9356"/>
                </a:cubicBezTo>
                <a:cubicBezTo>
                  <a:pt x="3307" y="9356"/>
                  <a:pt x="3246" y="9356"/>
                  <a:pt x="3171" y="9356"/>
                </a:cubicBezTo>
                <a:cubicBezTo>
                  <a:pt x="3233" y="9140"/>
                  <a:pt x="3290" y="8942"/>
                  <a:pt x="3349" y="8740"/>
                </a:cubicBezTo>
                <a:cubicBezTo>
                  <a:pt x="3267" y="8715"/>
                  <a:pt x="3190" y="8691"/>
                  <a:pt x="3108" y="8667"/>
                </a:cubicBezTo>
                <a:cubicBezTo>
                  <a:pt x="3131" y="8602"/>
                  <a:pt x="3150" y="8544"/>
                  <a:pt x="3171" y="8483"/>
                </a:cubicBezTo>
                <a:cubicBezTo>
                  <a:pt x="3105" y="8461"/>
                  <a:pt x="3050" y="8445"/>
                  <a:pt x="2980" y="8421"/>
                </a:cubicBezTo>
                <a:cubicBezTo>
                  <a:pt x="3065" y="8223"/>
                  <a:pt x="3148" y="8033"/>
                  <a:pt x="3233" y="7840"/>
                </a:cubicBezTo>
                <a:cubicBezTo>
                  <a:pt x="3305" y="7867"/>
                  <a:pt x="3360" y="7888"/>
                  <a:pt x="3418" y="7909"/>
                </a:cubicBezTo>
                <a:cubicBezTo>
                  <a:pt x="3454" y="7845"/>
                  <a:pt x="3488" y="7783"/>
                  <a:pt x="3524" y="7717"/>
                </a:cubicBezTo>
                <a:cubicBezTo>
                  <a:pt x="3959" y="7903"/>
                  <a:pt x="4385" y="8082"/>
                  <a:pt x="4812" y="8264"/>
                </a:cubicBezTo>
                <a:cubicBezTo>
                  <a:pt x="4840" y="8210"/>
                  <a:pt x="4867" y="8163"/>
                  <a:pt x="4893" y="8112"/>
                </a:cubicBezTo>
                <a:cubicBezTo>
                  <a:pt x="4774" y="8056"/>
                  <a:pt x="4664" y="8006"/>
                  <a:pt x="4543" y="7950"/>
                </a:cubicBezTo>
                <a:cubicBezTo>
                  <a:pt x="4678" y="7744"/>
                  <a:pt x="4804" y="7548"/>
                  <a:pt x="4931" y="7352"/>
                </a:cubicBezTo>
                <a:cubicBezTo>
                  <a:pt x="4920" y="7347"/>
                  <a:pt x="4910" y="7341"/>
                  <a:pt x="4899" y="7336"/>
                </a:cubicBezTo>
                <a:cubicBezTo>
                  <a:pt x="4755" y="7516"/>
                  <a:pt x="4638" y="7714"/>
                  <a:pt x="4515" y="7911"/>
                </a:cubicBezTo>
                <a:cubicBezTo>
                  <a:pt x="4385" y="7852"/>
                  <a:pt x="4264" y="7795"/>
                  <a:pt x="4135" y="7736"/>
                </a:cubicBezTo>
                <a:cubicBezTo>
                  <a:pt x="4260" y="7542"/>
                  <a:pt x="4379" y="7358"/>
                  <a:pt x="4498" y="7174"/>
                </a:cubicBezTo>
                <a:cubicBezTo>
                  <a:pt x="4491" y="7167"/>
                  <a:pt x="4485" y="7160"/>
                  <a:pt x="4477" y="7153"/>
                </a:cubicBezTo>
                <a:cubicBezTo>
                  <a:pt x="4458" y="7168"/>
                  <a:pt x="4434" y="7179"/>
                  <a:pt x="4421" y="7197"/>
                </a:cubicBezTo>
                <a:cubicBezTo>
                  <a:pt x="4311" y="7359"/>
                  <a:pt x="4205" y="7521"/>
                  <a:pt x="4093" y="7688"/>
                </a:cubicBezTo>
                <a:cubicBezTo>
                  <a:pt x="3976" y="7634"/>
                  <a:pt x="3857" y="7579"/>
                  <a:pt x="3734" y="7521"/>
                </a:cubicBezTo>
                <a:cubicBezTo>
                  <a:pt x="3753" y="7489"/>
                  <a:pt x="3766" y="7464"/>
                  <a:pt x="3782" y="7440"/>
                </a:cubicBezTo>
                <a:cubicBezTo>
                  <a:pt x="3870" y="7300"/>
                  <a:pt x="3963" y="7163"/>
                  <a:pt x="4050" y="7023"/>
                </a:cubicBezTo>
                <a:cubicBezTo>
                  <a:pt x="4059" y="7008"/>
                  <a:pt x="4050" y="6983"/>
                  <a:pt x="4050" y="6963"/>
                </a:cubicBezTo>
                <a:cubicBezTo>
                  <a:pt x="4031" y="6973"/>
                  <a:pt x="4010" y="6979"/>
                  <a:pt x="3995" y="6993"/>
                </a:cubicBezTo>
                <a:cubicBezTo>
                  <a:pt x="3980" y="7006"/>
                  <a:pt x="3971" y="7025"/>
                  <a:pt x="3959" y="7042"/>
                </a:cubicBezTo>
                <a:cubicBezTo>
                  <a:pt x="3868" y="7180"/>
                  <a:pt x="3776" y="7322"/>
                  <a:pt x="3681" y="7466"/>
                </a:cubicBezTo>
                <a:cubicBezTo>
                  <a:pt x="3560" y="7410"/>
                  <a:pt x="3445" y="7354"/>
                  <a:pt x="3322" y="7297"/>
                </a:cubicBezTo>
                <a:cubicBezTo>
                  <a:pt x="3434" y="7130"/>
                  <a:pt x="3536" y="6973"/>
                  <a:pt x="3640" y="6816"/>
                </a:cubicBezTo>
                <a:cubicBezTo>
                  <a:pt x="3672" y="6767"/>
                  <a:pt x="3670" y="6767"/>
                  <a:pt x="3596" y="6741"/>
                </a:cubicBezTo>
                <a:cubicBezTo>
                  <a:pt x="3487" y="6907"/>
                  <a:pt x="3379" y="7072"/>
                  <a:pt x="3267" y="7241"/>
                </a:cubicBezTo>
                <a:cubicBezTo>
                  <a:pt x="3150" y="7185"/>
                  <a:pt x="3040" y="7133"/>
                  <a:pt x="2921" y="7076"/>
                </a:cubicBezTo>
                <a:cubicBezTo>
                  <a:pt x="3042" y="6890"/>
                  <a:pt x="3159" y="6711"/>
                  <a:pt x="3277" y="6529"/>
                </a:cubicBezTo>
                <a:cubicBezTo>
                  <a:pt x="3254" y="6515"/>
                  <a:pt x="3235" y="6503"/>
                  <a:pt x="3207" y="6487"/>
                </a:cubicBezTo>
                <a:close/>
                <a:moveTo>
                  <a:pt x="17098" y="6478"/>
                </a:moveTo>
                <a:cubicBezTo>
                  <a:pt x="17041" y="6517"/>
                  <a:pt x="16992" y="6551"/>
                  <a:pt x="16943" y="6586"/>
                </a:cubicBezTo>
                <a:cubicBezTo>
                  <a:pt x="16981" y="6632"/>
                  <a:pt x="17013" y="6669"/>
                  <a:pt x="17051" y="6714"/>
                </a:cubicBezTo>
                <a:cubicBezTo>
                  <a:pt x="17109" y="6676"/>
                  <a:pt x="17157" y="6642"/>
                  <a:pt x="17210" y="6606"/>
                </a:cubicBezTo>
                <a:cubicBezTo>
                  <a:pt x="17168" y="6559"/>
                  <a:pt x="17134" y="6520"/>
                  <a:pt x="17098" y="6478"/>
                </a:cubicBezTo>
                <a:close/>
                <a:moveTo>
                  <a:pt x="5884" y="6237"/>
                </a:moveTo>
                <a:cubicBezTo>
                  <a:pt x="5848" y="6274"/>
                  <a:pt x="5810" y="6311"/>
                  <a:pt x="5765" y="6355"/>
                </a:cubicBezTo>
                <a:cubicBezTo>
                  <a:pt x="5799" y="6380"/>
                  <a:pt x="5833" y="6406"/>
                  <a:pt x="5875" y="6436"/>
                </a:cubicBezTo>
                <a:cubicBezTo>
                  <a:pt x="5909" y="6402"/>
                  <a:pt x="5946" y="6363"/>
                  <a:pt x="5990" y="6319"/>
                </a:cubicBezTo>
                <a:cubicBezTo>
                  <a:pt x="5962" y="6296"/>
                  <a:pt x="5928" y="6271"/>
                  <a:pt x="5884" y="6237"/>
                </a:cubicBezTo>
                <a:close/>
                <a:moveTo>
                  <a:pt x="17104" y="6141"/>
                </a:moveTo>
                <a:cubicBezTo>
                  <a:pt x="17051" y="6181"/>
                  <a:pt x="17004" y="6217"/>
                  <a:pt x="16951" y="6254"/>
                </a:cubicBezTo>
                <a:cubicBezTo>
                  <a:pt x="16992" y="6299"/>
                  <a:pt x="17026" y="6336"/>
                  <a:pt x="17066" y="6380"/>
                </a:cubicBezTo>
                <a:cubicBezTo>
                  <a:pt x="17119" y="6343"/>
                  <a:pt x="17168" y="6308"/>
                  <a:pt x="17221" y="6271"/>
                </a:cubicBezTo>
                <a:cubicBezTo>
                  <a:pt x="17179" y="6227"/>
                  <a:pt x="17143" y="6186"/>
                  <a:pt x="17104" y="6141"/>
                </a:cubicBezTo>
                <a:close/>
                <a:moveTo>
                  <a:pt x="5697" y="6060"/>
                </a:moveTo>
                <a:cubicBezTo>
                  <a:pt x="5648" y="6097"/>
                  <a:pt x="5602" y="6129"/>
                  <a:pt x="5564" y="6156"/>
                </a:cubicBezTo>
                <a:cubicBezTo>
                  <a:pt x="5610" y="6201"/>
                  <a:pt x="5646" y="6238"/>
                  <a:pt x="5678" y="6271"/>
                </a:cubicBezTo>
                <a:cubicBezTo>
                  <a:pt x="5725" y="6232"/>
                  <a:pt x="5767" y="6198"/>
                  <a:pt x="5816" y="6157"/>
                </a:cubicBezTo>
                <a:cubicBezTo>
                  <a:pt x="5772" y="6122"/>
                  <a:pt x="5733" y="6088"/>
                  <a:pt x="5697" y="6060"/>
                </a:cubicBezTo>
                <a:close/>
                <a:moveTo>
                  <a:pt x="11023" y="5901"/>
                </a:moveTo>
                <a:cubicBezTo>
                  <a:pt x="10306" y="5881"/>
                  <a:pt x="9566" y="5984"/>
                  <a:pt x="8809" y="6205"/>
                </a:cubicBezTo>
                <a:cubicBezTo>
                  <a:pt x="7366" y="6625"/>
                  <a:pt x="6325" y="7481"/>
                  <a:pt x="5731" y="8737"/>
                </a:cubicBezTo>
                <a:cubicBezTo>
                  <a:pt x="5239" y="9775"/>
                  <a:pt x="5145" y="10851"/>
                  <a:pt x="5409" y="11954"/>
                </a:cubicBezTo>
                <a:cubicBezTo>
                  <a:pt x="5653" y="12965"/>
                  <a:pt x="6183" y="13834"/>
                  <a:pt x="7068" y="14513"/>
                </a:cubicBezTo>
                <a:cubicBezTo>
                  <a:pt x="8125" y="15324"/>
                  <a:pt x="9372" y="15674"/>
                  <a:pt x="10607" y="15692"/>
                </a:cubicBezTo>
                <a:cubicBezTo>
                  <a:pt x="11307" y="15691"/>
                  <a:pt x="11855" y="15630"/>
                  <a:pt x="12392" y="15488"/>
                </a:cubicBezTo>
                <a:cubicBezTo>
                  <a:pt x="13888" y="15098"/>
                  <a:pt x="15037" y="14318"/>
                  <a:pt x="15727" y="13056"/>
                </a:cubicBezTo>
                <a:cubicBezTo>
                  <a:pt x="16317" y="11977"/>
                  <a:pt x="16448" y="10841"/>
                  <a:pt x="16164" y="9668"/>
                </a:cubicBezTo>
                <a:cubicBezTo>
                  <a:pt x="15911" y="8618"/>
                  <a:pt x="15357" y="7717"/>
                  <a:pt x="14408" y="7050"/>
                </a:cubicBezTo>
                <a:cubicBezTo>
                  <a:pt x="13353" y="6309"/>
                  <a:pt x="12219" y="5934"/>
                  <a:pt x="11023" y="5901"/>
                </a:cubicBezTo>
                <a:close/>
                <a:moveTo>
                  <a:pt x="15918" y="5849"/>
                </a:moveTo>
                <a:cubicBezTo>
                  <a:pt x="15856" y="5911"/>
                  <a:pt x="15809" y="5960"/>
                  <a:pt x="15758" y="6011"/>
                </a:cubicBezTo>
                <a:cubicBezTo>
                  <a:pt x="15811" y="6054"/>
                  <a:pt x="15852" y="6090"/>
                  <a:pt x="15894" y="6124"/>
                </a:cubicBezTo>
                <a:cubicBezTo>
                  <a:pt x="15952" y="6075"/>
                  <a:pt x="16005" y="6033"/>
                  <a:pt x="16058" y="5985"/>
                </a:cubicBezTo>
                <a:cubicBezTo>
                  <a:pt x="16011" y="5938"/>
                  <a:pt x="15969" y="5898"/>
                  <a:pt x="15918" y="5849"/>
                </a:cubicBezTo>
                <a:close/>
                <a:moveTo>
                  <a:pt x="6803" y="5840"/>
                </a:moveTo>
                <a:cubicBezTo>
                  <a:pt x="6758" y="5871"/>
                  <a:pt x="6708" y="5901"/>
                  <a:pt x="6663" y="5935"/>
                </a:cubicBezTo>
                <a:cubicBezTo>
                  <a:pt x="6652" y="5943"/>
                  <a:pt x="6650" y="5962"/>
                  <a:pt x="6644" y="5973"/>
                </a:cubicBezTo>
                <a:cubicBezTo>
                  <a:pt x="6661" y="5973"/>
                  <a:pt x="6684" y="5977"/>
                  <a:pt x="6697" y="5970"/>
                </a:cubicBezTo>
                <a:cubicBezTo>
                  <a:pt x="6737" y="5948"/>
                  <a:pt x="6775" y="5923"/>
                  <a:pt x="6809" y="5896"/>
                </a:cubicBezTo>
                <a:cubicBezTo>
                  <a:pt x="6820" y="5886"/>
                  <a:pt x="6822" y="5867"/>
                  <a:pt x="6829" y="5852"/>
                </a:cubicBezTo>
                <a:cubicBezTo>
                  <a:pt x="6822" y="5849"/>
                  <a:pt x="6812" y="5843"/>
                  <a:pt x="6803" y="5840"/>
                </a:cubicBezTo>
                <a:close/>
                <a:moveTo>
                  <a:pt x="15695" y="5685"/>
                </a:moveTo>
                <a:cubicBezTo>
                  <a:pt x="15642" y="5741"/>
                  <a:pt x="15595" y="5789"/>
                  <a:pt x="15546" y="5842"/>
                </a:cubicBezTo>
                <a:cubicBezTo>
                  <a:pt x="15597" y="5882"/>
                  <a:pt x="15644" y="5918"/>
                  <a:pt x="15693" y="5957"/>
                </a:cubicBezTo>
                <a:cubicBezTo>
                  <a:pt x="15746" y="5903"/>
                  <a:pt x="15795" y="5855"/>
                  <a:pt x="15848" y="5805"/>
                </a:cubicBezTo>
                <a:cubicBezTo>
                  <a:pt x="15793" y="5762"/>
                  <a:pt x="15746" y="5724"/>
                  <a:pt x="15695" y="5685"/>
                </a:cubicBezTo>
                <a:close/>
                <a:moveTo>
                  <a:pt x="6107" y="5673"/>
                </a:moveTo>
                <a:cubicBezTo>
                  <a:pt x="6056" y="5710"/>
                  <a:pt x="6013" y="5744"/>
                  <a:pt x="5965" y="5781"/>
                </a:cubicBezTo>
                <a:cubicBezTo>
                  <a:pt x="6001" y="5818"/>
                  <a:pt x="6032" y="5850"/>
                  <a:pt x="6069" y="5889"/>
                </a:cubicBezTo>
                <a:cubicBezTo>
                  <a:pt x="6120" y="5849"/>
                  <a:pt x="6164" y="5815"/>
                  <a:pt x="6207" y="5779"/>
                </a:cubicBezTo>
                <a:cubicBezTo>
                  <a:pt x="6170" y="5741"/>
                  <a:pt x="6141" y="5708"/>
                  <a:pt x="6107" y="5673"/>
                </a:cubicBezTo>
                <a:close/>
                <a:moveTo>
                  <a:pt x="5279" y="5633"/>
                </a:moveTo>
                <a:cubicBezTo>
                  <a:pt x="5224" y="5676"/>
                  <a:pt x="5179" y="5715"/>
                  <a:pt x="5141" y="5747"/>
                </a:cubicBezTo>
                <a:cubicBezTo>
                  <a:pt x="5181" y="5789"/>
                  <a:pt x="5215" y="5825"/>
                  <a:pt x="5256" y="5871"/>
                </a:cubicBezTo>
                <a:cubicBezTo>
                  <a:pt x="5304" y="5823"/>
                  <a:pt x="5343" y="5781"/>
                  <a:pt x="5389" y="5735"/>
                </a:cubicBezTo>
                <a:cubicBezTo>
                  <a:pt x="5355" y="5703"/>
                  <a:pt x="5317" y="5668"/>
                  <a:pt x="5279" y="5633"/>
                </a:cubicBezTo>
                <a:close/>
                <a:moveTo>
                  <a:pt x="16149" y="5631"/>
                </a:moveTo>
                <a:cubicBezTo>
                  <a:pt x="16090" y="5688"/>
                  <a:pt x="16041" y="5735"/>
                  <a:pt x="15986" y="5788"/>
                </a:cubicBezTo>
                <a:cubicBezTo>
                  <a:pt x="16039" y="5833"/>
                  <a:pt x="16087" y="5872"/>
                  <a:pt x="16124" y="5904"/>
                </a:cubicBezTo>
                <a:cubicBezTo>
                  <a:pt x="16183" y="5854"/>
                  <a:pt x="16234" y="5810"/>
                  <a:pt x="16281" y="5769"/>
                </a:cubicBezTo>
                <a:cubicBezTo>
                  <a:pt x="16240" y="5725"/>
                  <a:pt x="16196" y="5681"/>
                  <a:pt x="16149" y="5631"/>
                </a:cubicBezTo>
                <a:close/>
                <a:moveTo>
                  <a:pt x="15470" y="5518"/>
                </a:moveTo>
                <a:cubicBezTo>
                  <a:pt x="15417" y="5577"/>
                  <a:pt x="15374" y="5626"/>
                  <a:pt x="15326" y="5678"/>
                </a:cubicBezTo>
                <a:cubicBezTo>
                  <a:pt x="15379" y="5717"/>
                  <a:pt x="15427" y="5751"/>
                  <a:pt x="15480" y="5789"/>
                </a:cubicBezTo>
                <a:cubicBezTo>
                  <a:pt x="15533" y="5732"/>
                  <a:pt x="15578" y="5683"/>
                  <a:pt x="15629" y="5629"/>
                </a:cubicBezTo>
                <a:cubicBezTo>
                  <a:pt x="15572" y="5590"/>
                  <a:pt x="15523" y="5555"/>
                  <a:pt x="15470" y="5518"/>
                </a:cubicBezTo>
                <a:close/>
                <a:moveTo>
                  <a:pt x="5926" y="5470"/>
                </a:moveTo>
                <a:cubicBezTo>
                  <a:pt x="5871" y="5513"/>
                  <a:pt x="5825" y="5548"/>
                  <a:pt x="5776" y="5585"/>
                </a:cubicBezTo>
                <a:cubicBezTo>
                  <a:pt x="5818" y="5627"/>
                  <a:pt x="5852" y="5663"/>
                  <a:pt x="5893" y="5705"/>
                </a:cubicBezTo>
                <a:cubicBezTo>
                  <a:pt x="5946" y="5665"/>
                  <a:pt x="5990" y="5631"/>
                  <a:pt x="6039" y="5595"/>
                </a:cubicBezTo>
                <a:cubicBezTo>
                  <a:pt x="5999" y="5551"/>
                  <a:pt x="5965" y="5514"/>
                  <a:pt x="5926" y="5470"/>
                </a:cubicBezTo>
                <a:close/>
                <a:moveTo>
                  <a:pt x="7285" y="5464"/>
                </a:moveTo>
                <a:cubicBezTo>
                  <a:pt x="7245" y="5486"/>
                  <a:pt x="7213" y="5503"/>
                  <a:pt x="7172" y="5524"/>
                </a:cubicBezTo>
                <a:cubicBezTo>
                  <a:pt x="7204" y="5572"/>
                  <a:pt x="7232" y="5612"/>
                  <a:pt x="7262" y="5656"/>
                </a:cubicBezTo>
                <a:cubicBezTo>
                  <a:pt x="7302" y="5633"/>
                  <a:pt x="7334" y="5614"/>
                  <a:pt x="7372" y="5594"/>
                </a:cubicBezTo>
                <a:cubicBezTo>
                  <a:pt x="7340" y="5546"/>
                  <a:pt x="7313" y="5506"/>
                  <a:pt x="7285" y="5464"/>
                </a:cubicBezTo>
                <a:close/>
                <a:moveTo>
                  <a:pt x="15916" y="5454"/>
                </a:moveTo>
                <a:cubicBezTo>
                  <a:pt x="15863" y="5508"/>
                  <a:pt x="15816" y="5558"/>
                  <a:pt x="15765" y="5612"/>
                </a:cubicBezTo>
                <a:cubicBezTo>
                  <a:pt x="15820" y="5654"/>
                  <a:pt x="15869" y="5692"/>
                  <a:pt x="15920" y="5730"/>
                </a:cubicBezTo>
                <a:cubicBezTo>
                  <a:pt x="15975" y="5676"/>
                  <a:pt x="16022" y="5629"/>
                  <a:pt x="16073" y="5578"/>
                </a:cubicBezTo>
                <a:cubicBezTo>
                  <a:pt x="16018" y="5536"/>
                  <a:pt x="15971" y="5497"/>
                  <a:pt x="15916" y="5454"/>
                </a:cubicBezTo>
                <a:close/>
                <a:moveTo>
                  <a:pt x="5092" y="5454"/>
                </a:moveTo>
                <a:cubicBezTo>
                  <a:pt x="5039" y="5503"/>
                  <a:pt x="4993" y="5543"/>
                  <a:pt x="4954" y="5578"/>
                </a:cubicBezTo>
                <a:cubicBezTo>
                  <a:pt x="4988" y="5611"/>
                  <a:pt x="5024" y="5644"/>
                  <a:pt x="5058" y="5678"/>
                </a:cubicBezTo>
                <a:cubicBezTo>
                  <a:pt x="5103" y="5639"/>
                  <a:pt x="5149" y="5602"/>
                  <a:pt x="5201" y="5557"/>
                </a:cubicBezTo>
                <a:cubicBezTo>
                  <a:pt x="5160" y="5516"/>
                  <a:pt x="5126" y="5486"/>
                  <a:pt x="5092" y="5454"/>
                </a:cubicBezTo>
                <a:close/>
                <a:moveTo>
                  <a:pt x="6427" y="5440"/>
                </a:moveTo>
                <a:cubicBezTo>
                  <a:pt x="6364" y="5482"/>
                  <a:pt x="6323" y="5511"/>
                  <a:pt x="6272" y="5545"/>
                </a:cubicBezTo>
                <a:cubicBezTo>
                  <a:pt x="6366" y="5653"/>
                  <a:pt x="6455" y="5756"/>
                  <a:pt x="6548" y="5864"/>
                </a:cubicBezTo>
                <a:cubicBezTo>
                  <a:pt x="6614" y="5822"/>
                  <a:pt x="6671" y="5783"/>
                  <a:pt x="6752" y="5729"/>
                </a:cubicBezTo>
                <a:cubicBezTo>
                  <a:pt x="6635" y="5626"/>
                  <a:pt x="6531" y="5533"/>
                  <a:pt x="6427" y="5440"/>
                </a:cubicBezTo>
                <a:close/>
                <a:moveTo>
                  <a:pt x="16374" y="5415"/>
                </a:moveTo>
                <a:cubicBezTo>
                  <a:pt x="16317" y="5469"/>
                  <a:pt x="16270" y="5514"/>
                  <a:pt x="16223" y="5560"/>
                </a:cubicBezTo>
                <a:cubicBezTo>
                  <a:pt x="16272" y="5609"/>
                  <a:pt x="16317" y="5653"/>
                  <a:pt x="16355" y="5690"/>
                </a:cubicBezTo>
                <a:cubicBezTo>
                  <a:pt x="16419" y="5639"/>
                  <a:pt x="16472" y="5597"/>
                  <a:pt x="16533" y="5550"/>
                </a:cubicBezTo>
                <a:cubicBezTo>
                  <a:pt x="16478" y="5504"/>
                  <a:pt x="16427" y="5460"/>
                  <a:pt x="16374" y="5415"/>
                </a:cubicBezTo>
                <a:close/>
                <a:moveTo>
                  <a:pt x="7001" y="5401"/>
                </a:moveTo>
                <a:cubicBezTo>
                  <a:pt x="6958" y="5427"/>
                  <a:pt x="6924" y="5447"/>
                  <a:pt x="6886" y="5469"/>
                </a:cubicBezTo>
                <a:cubicBezTo>
                  <a:pt x="6922" y="5514"/>
                  <a:pt x="6950" y="5553"/>
                  <a:pt x="6983" y="5595"/>
                </a:cubicBezTo>
                <a:cubicBezTo>
                  <a:pt x="7026" y="5570"/>
                  <a:pt x="7058" y="5551"/>
                  <a:pt x="7094" y="5530"/>
                </a:cubicBezTo>
                <a:cubicBezTo>
                  <a:pt x="7062" y="5486"/>
                  <a:pt x="7036" y="5447"/>
                  <a:pt x="7001" y="5401"/>
                </a:cubicBezTo>
                <a:close/>
                <a:moveTo>
                  <a:pt x="4312" y="5366"/>
                </a:moveTo>
                <a:cubicBezTo>
                  <a:pt x="4240" y="5359"/>
                  <a:pt x="4162" y="5400"/>
                  <a:pt x="4007" y="5482"/>
                </a:cubicBezTo>
                <a:cubicBezTo>
                  <a:pt x="4001" y="5484"/>
                  <a:pt x="3995" y="5489"/>
                  <a:pt x="3991" y="5492"/>
                </a:cubicBezTo>
                <a:cubicBezTo>
                  <a:pt x="3995" y="5528"/>
                  <a:pt x="3989" y="5560"/>
                  <a:pt x="3969" y="5584"/>
                </a:cubicBezTo>
                <a:cubicBezTo>
                  <a:pt x="3851" y="5715"/>
                  <a:pt x="3732" y="5847"/>
                  <a:pt x="3615" y="5979"/>
                </a:cubicBezTo>
                <a:cubicBezTo>
                  <a:pt x="3609" y="5985"/>
                  <a:pt x="3608" y="5994"/>
                  <a:pt x="3602" y="6007"/>
                </a:cubicBezTo>
                <a:cubicBezTo>
                  <a:pt x="3625" y="6019"/>
                  <a:pt x="3647" y="6031"/>
                  <a:pt x="3666" y="6041"/>
                </a:cubicBezTo>
                <a:cubicBezTo>
                  <a:pt x="3816" y="5877"/>
                  <a:pt x="3957" y="5722"/>
                  <a:pt x="4105" y="5562"/>
                </a:cubicBezTo>
                <a:cubicBezTo>
                  <a:pt x="4209" y="5644"/>
                  <a:pt x="4305" y="5719"/>
                  <a:pt x="4400" y="5793"/>
                </a:cubicBezTo>
                <a:cubicBezTo>
                  <a:pt x="4260" y="5948"/>
                  <a:pt x="4128" y="6095"/>
                  <a:pt x="3993" y="6244"/>
                </a:cubicBezTo>
                <a:cubicBezTo>
                  <a:pt x="4001" y="6254"/>
                  <a:pt x="4008" y="6264"/>
                  <a:pt x="4016" y="6274"/>
                </a:cubicBezTo>
                <a:cubicBezTo>
                  <a:pt x="4042" y="6262"/>
                  <a:pt x="4078" y="6257"/>
                  <a:pt x="4095" y="6238"/>
                </a:cubicBezTo>
                <a:cubicBezTo>
                  <a:pt x="4224" y="6100"/>
                  <a:pt x="4349" y="5960"/>
                  <a:pt x="4479" y="5816"/>
                </a:cubicBezTo>
                <a:cubicBezTo>
                  <a:pt x="4587" y="5901"/>
                  <a:pt x="4683" y="5979"/>
                  <a:pt x="4782" y="6056"/>
                </a:cubicBezTo>
                <a:cubicBezTo>
                  <a:pt x="4651" y="6200"/>
                  <a:pt x="4530" y="6335"/>
                  <a:pt x="4407" y="6470"/>
                </a:cubicBezTo>
                <a:cubicBezTo>
                  <a:pt x="4379" y="6498"/>
                  <a:pt x="4351" y="6529"/>
                  <a:pt x="4419" y="6547"/>
                </a:cubicBezTo>
                <a:cubicBezTo>
                  <a:pt x="4562" y="6392"/>
                  <a:pt x="4706" y="6237"/>
                  <a:pt x="4854" y="6078"/>
                </a:cubicBezTo>
                <a:cubicBezTo>
                  <a:pt x="4963" y="6166"/>
                  <a:pt x="5060" y="6244"/>
                  <a:pt x="5162" y="6325"/>
                </a:cubicBezTo>
                <a:cubicBezTo>
                  <a:pt x="5137" y="6352"/>
                  <a:pt x="5116" y="6372"/>
                  <a:pt x="5097" y="6394"/>
                </a:cubicBezTo>
                <a:cubicBezTo>
                  <a:pt x="4986" y="6517"/>
                  <a:pt x="4874" y="6638"/>
                  <a:pt x="4765" y="6762"/>
                </a:cubicBezTo>
                <a:cubicBezTo>
                  <a:pt x="4750" y="6779"/>
                  <a:pt x="4748" y="6804"/>
                  <a:pt x="4740" y="6826"/>
                </a:cubicBezTo>
                <a:cubicBezTo>
                  <a:pt x="4750" y="6829"/>
                  <a:pt x="4757" y="6831"/>
                  <a:pt x="4767" y="6834"/>
                </a:cubicBezTo>
                <a:cubicBezTo>
                  <a:pt x="4916" y="6671"/>
                  <a:pt x="5067" y="6507"/>
                  <a:pt x="5222" y="6340"/>
                </a:cubicBezTo>
                <a:cubicBezTo>
                  <a:pt x="5334" y="6429"/>
                  <a:pt x="5434" y="6509"/>
                  <a:pt x="5540" y="6595"/>
                </a:cubicBezTo>
                <a:cubicBezTo>
                  <a:pt x="5476" y="6662"/>
                  <a:pt x="5421" y="6718"/>
                  <a:pt x="5366" y="6777"/>
                </a:cubicBezTo>
                <a:cubicBezTo>
                  <a:pt x="5313" y="6833"/>
                  <a:pt x="5260" y="6887"/>
                  <a:pt x="5213" y="6947"/>
                </a:cubicBezTo>
                <a:cubicBezTo>
                  <a:pt x="5169" y="7003"/>
                  <a:pt x="5099" y="7049"/>
                  <a:pt x="5109" y="7131"/>
                </a:cubicBezTo>
                <a:cubicBezTo>
                  <a:pt x="5268" y="6958"/>
                  <a:pt x="5428" y="6782"/>
                  <a:pt x="5599" y="6608"/>
                </a:cubicBezTo>
                <a:cubicBezTo>
                  <a:pt x="5703" y="6691"/>
                  <a:pt x="5795" y="6765"/>
                  <a:pt x="5893" y="6844"/>
                </a:cubicBezTo>
                <a:cubicBezTo>
                  <a:pt x="5933" y="6807"/>
                  <a:pt x="5965" y="6775"/>
                  <a:pt x="6001" y="6740"/>
                </a:cubicBezTo>
                <a:cubicBezTo>
                  <a:pt x="5967" y="6713"/>
                  <a:pt x="5941" y="6693"/>
                  <a:pt x="5916" y="6671"/>
                </a:cubicBezTo>
                <a:cubicBezTo>
                  <a:pt x="5470" y="6292"/>
                  <a:pt x="5024" y="5916"/>
                  <a:pt x="4579" y="5538"/>
                </a:cubicBezTo>
                <a:cubicBezTo>
                  <a:pt x="4449" y="5428"/>
                  <a:pt x="4384" y="5373"/>
                  <a:pt x="4312" y="5366"/>
                </a:cubicBezTo>
                <a:close/>
                <a:moveTo>
                  <a:pt x="15239" y="5357"/>
                </a:moveTo>
                <a:cubicBezTo>
                  <a:pt x="15190" y="5418"/>
                  <a:pt x="15147" y="5472"/>
                  <a:pt x="15103" y="5524"/>
                </a:cubicBezTo>
                <a:cubicBezTo>
                  <a:pt x="15162" y="5565"/>
                  <a:pt x="15207" y="5595"/>
                  <a:pt x="15258" y="5629"/>
                </a:cubicBezTo>
                <a:cubicBezTo>
                  <a:pt x="15306" y="5573"/>
                  <a:pt x="15351" y="5523"/>
                  <a:pt x="15400" y="5465"/>
                </a:cubicBezTo>
                <a:cubicBezTo>
                  <a:pt x="15345" y="5428"/>
                  <a:pt x="15296" y="5395"/>
                  <a:pt x="15239" y="5357"/>
                </a:cubicBezTo>
                <a:close/>
                <a:moveTo>
                  <a:pt x="6722" y="5320"/>
                </a:moveTo>
                <a:cubicBezTo>
                  <a:pt x="6678" y="5347"/>
                  <a:pt x="6644" y="5368"/>
                  <a:pt x="6603" y="5393"/>
                </a:cubicBezTo>
                <a:cubicBezTo>
                  <a:pt x="6640" y="5437"/>
                  <a:pt x="6672" y="5477"/>
                  <a:pt x="6705" y="5518"/>
                </a:cubicBezTo>
                <a:cubicBezTo>
                  <a:pt x="6746" y="5491"/>
                  <a:pt x="6780" y="5470"/>
                  <a:pt x="6816" y="5449"/>
                </a:cubicBezTo>
                <a:cubicBezTo>
                  <a:pt x="6784" y="5403"/>
                  <a:pt x="6754" y="5364"/>
                  <a:pt x="6722" y="5320"/>
                </a:cubicBezTo>
                <a:close/>
                <a:moveTo>
                  <a:pt x="6032" y="5293"/>
                </a:moveTo>
                <a:cubicBezTo>
                  <a:pt x="6028" y="5298"/>
                  <a:pt x="6024" y="5305"/>
                  <a:pt x="6020" y="5310"/>
                </a:cubicBezTo>
                <a:cubicBezTo>
                  <a:pt x="6075" y="5373"/>
                  <a:pt x="6128" y="5433"/>
                  <a:pt x="6188" y="5503"/>
                </a:cubicBezTo>
                <a:cubicBezTo>
                  <a:pt x="6238" y="5470"/>
                  <a:pt x="6275" y="5443"/>
                  <a:pt x="6328" y="5406"/>
                </a:cubicBezTo>
                <a:cubicBezTo>
                  <a:pt x="6219" y="5364"/>
                  <a:pt x="6124" y="5329"/>
                  <a:pt x="6032" y="5293"/>
                </a:cubicBezTo>
                <a:close/>
                <a:moveTo>
                  <a:pt x="15680" y="5280"/>
                </a:moveTo>
                <a:cubicBezTo>
                  <a:pt x="15629" y="5339"/>
                  <a:pt x="15586" y="5388"/>
                  <a:pt x="15536" y="5443"/>
                </a:cubicBezTo>
                <a:cubicBezTo>
                  <a:pt x="15591" y="5484"/>
                  <a:pt x="15642" y="5519"/>
                  <a:pt x="15695" y="5558"/>
                </a:cubicBezTo>
                <a:cubicBezTo>
                  <a:pt x="15746" y="5504"/>
                  <a:pt x="15792" y="5455"/>
                  <a:pt x="15843" y="5401"/>
                </a:cubicBezTo>
                <a:cubicBezTo>
                  <a:pt x="15790" y="5361"/>
                  <a:pt x="15741" y="5324"/>
                  <a:pt x="15680" y="5280"/>
                </a:cubicBezTo>
                <a:close/>
                <a:moveTo>
                  <a:pt x="16136" y="5227"/>
                </a:moveTo>
                <a:cubicBezTo>
                  <a:pt x="16083" y="5281"/>
                  <a:pt x="16039" y="5329"/>
                  <a:pt x="15984" y="5384"/>
                </a:cubicBezTo>
                <a:cubicBezTo>
                  <a:pt x="16043" y="5430"/>
                  <a:pt x="16094" y="5469"/>
                  <a:pt x="16147" y="5511"/>
                </a:cubicBezTo>
                <a:cubicBezTo>
                  <a:pt x="16206" y="5452"/>
                  <a:pt x="16251" y="5406"/>
                  <a:pt x="16302" y="5356"/>
                </a:cubicBezTo>
                <a:cubicBezTo>
                  <a:pt x="16243" y="5310"/>
                  <a:pt x="16191" y="5270"/>
                  <a:pt x="16136" y="5227"/>
                </a:cubicBezTo>
                <a:close/>
                <a:moveTo>
                  <a:pt x="16605" y="5192"/>
                </a:moveTo>
                <a:cubicBezTo>
                  <a:pt x="16546" y="5249"/>
                  <a:pt x="16497" y="5295"/>
                  <a:pt x="16444" y="5347"/>
                </a:cubicBezTo>
                <a:cubicBezTo>
                  <a:pt x="16501" y="5395"/>
                  <a:pt x="16552" y="5438"/>
                  <a:pt x="16599" y="5477"/>
                </a:cubicBezTo>
                <a:cubicBezTo>
                  <a:pt x="16659" y="5428"/>
                  <a:pt x="16712" y="5386"/>
                  <a:pt x="16763" y="5344"/>
                </a:cubicBezTo>
                <a:cubicBezTo>
                  <a:pt x="16709" y="5292"/>
                  <a:pt x="16661" y="5246"/>
                  <a:pt x="16605" y="5192"/>
                </a:cubicBezTo>
                <a:close/>
                <a:moveTo>
                  <a:pt x="8113" y="5189"/>
                </a:moveTo>
                <a:cubicBezTo>
                  <a:pt x="8057" y="5212"/>
                  <a:pt x="8009" y="5231"/>
                  <a:pt x="7956" y="5253"/>
                </a:cubicBezTo>
                <a:cubicBezTo>
                  <a:pt x="7983" y="5305"/>
                  <a:pt x="8007" y="5351"/>
                  <a:pt x="8032" y="5400"/>
                </a:cubicBezTo>
                <a:cubicBezTo>
                  <a:pt x="8087" y="5378"/>
                  <a:pt x="8134" y="5359"/>
                  <a:pt x="8185" y="5339"/>
                </a:cubicBezTo>
                <a:cubicBezTo>
                  <a:pt x="8161" y="5285"/>
                  <a:pt x="8140" y="5243"/>
                  <a:pt x="8113" y="5189"/>
                </a:cubicBezTo>
                <a:close/>
                <a:moveTo>
                  <a:pt x="8300" y="5121"/>
                </a:moveTo>
                <a:cubicBezTo>
                  <a:pt x="8244" y="5141"/>
                  <a:pt x="8196" y="5160"/>
                  <a:pt x="8143" y="5180"/>
                </a:cubicBezTo>
                <a:cubicBezTo>
                  <a:pt x="8166" y="5232"/>
                  <a:pt x="8187" y="5278"/>
                  <a:pt x="8213" y="5332"/>
                </a:cubicBezTo>
                <a:cubicBezTo>
                  <a:pt x="8270" y="5310"/>
                  <a:pt x="8316" y="5293"/>
                  <a:pt x="8368" y="5273"/>
                </a:cubicBezTo>
                <a:cubicBezTo>
                  <a:pt x="8346" y="5221"/>
                  <a:pt x="8323" y="5173"/>
                  <a:pt x="8300" y="5121"/>
                </a:cubicBezTo>
                <a:close/>
                <a:moveTo>
                  <a:pt x="15438" y="5118"/>
                </a:moveTo>
                <a:cubicBezTo>
                  <a:pt x="15391" y="5175"/>
                  <a:pt x="15351" y="5224"/>
                  <a:pt x="15302" y="5283"/>
                </a:cubicBezTo>
                <a:cubicBezTo>
                  <a:pt x="15359" y="5320"/>
                  <a:pt x="15410" y="5356"/>
                  <a:pt x="15464" y="5393"/>
                </a:cubicBezTo>
                <a:cubicBezTo>
                  <a:pt x="15514" y="5335"/>
                  <a:pt x="15557" y="5285"/>
                  <a:pt x="15608" y="5231"/>
                </a:cubicBezTo>
                <a:cubicBezTo>
                  <a:pt x="15550" y="5192"/>
                  <a:pt x="15495" y="5157"/>
                  <a:pt x="15438" y="5118"/>
                </a:cubicBezTo>
                <a:close/>
                <a:moveTo>
                  <a:pt x="7164" y="5079"/>
                </a:moveTo>
                <a:cubicBezTo>
                  <a:pt x="7121" y="5101"/>
                  <a:pt x="7087" y="5118"/>
                  <a:pt x="7041" y="5141"/>
                </a:cubicBezTo>
                <a:cubicBezTo>
                  <a:pt x="7073" y="5190"/>
                  <a:pt x="7100" y="5229"/>
                  <a:pt x="7130" y="5275"/>
                </a:cubicBezTo>
                <a:cubicBezTo>
                  <a:pt x="7175" y="5251"/>
                  <a:pt x="7211" y="5231"/>
                  <a:pt x="7249" y="5211"/>
                </a:cubicBezTo>
                <a:cubicBezTo>
                  <a:pt x="7219" y="5162"/>
                  <a:pt x="7192" y="5121"/>
                  <a:pt x="7164" y="5079"/>
                </a:cubicBezTo>
                <a:close/>
                <a:moveTo>
                  <a:pt x="6765" y="5065"/>
                </a:moveTo>
                <a:cubicBezTo>
                  <a:pt x="6720" y="5091"/>
                  <a:pt x="6688" y="5109"/>
                  <a:pt x="6642" y="5135"/>
                </a:cubicBezTo>
                <a:cubicBezTo>
                  <a:pt x="6678" y="5182"/>
                  <a:pt x="6708" y="5221"/>
                  <a:pt x="6741" y="5263"/>
                </a:cubicBezTo>
                <a:cubicBezTo>
                  <a:pt x="6786" y="5236"/>
                  <a:pt x="6822" y="5216"/>
                  <a:pt x="6860" y="5192"/>
                </a:cubicBezTo>
                <a:cubicBezTo>
                  <a:pt x="6824" y="5145"/>
                  <a:pt x="6795" y="5108"/>
                  <a:pt x="6765" y="5065"/>
                </a:cubicBezTo>
                <a:close/>
                <a:moveTo>
                  <a:pt x="8489" y="5057"/>
                </a:moveTo>
                <a:cubicBezTo>
                  <a:pt x="8431" y="5079"/>
                  <a:pt x="8382" y="5096"/>
                  <a:pt x="8331" y="5114"/>
                </a:cubicBezTo>
                <a:cubicBezTo>
                  <a:pt x="8353" y="5167"/>
                  <a:pt x="8372" y="5212"/>
                  <a:pt x="8397" y="5265"/>
                </a:cubicBezTo>
                <a:cubicBezTo>
                  <a:pt x="8450" y="5246"/>
                  <a:pt x="8499" y="5229"/>
                  <a:pt x="8552" y="5211"/>
                </a:cubicBezTo>
                <a:cubicBezTo>
                  <a:pt x="8529" y="5157"/>
                  <a:pt x="8510" y="5109"/>
                  <a:pt x="8489" y="5057"/>
                </a:cubicBezTo>
                <a:close/>
                <a:moveTo>
                  <a:pt x="7695" y="5052"/>
                </a:moveTo>
                <a:cubicBezTo>
                  <a:pt x="7612" y="5091"/>
                  <a:pt x="7535" y="5126"/>
                  <a:pt x="7453" y="5163"/>
                </a:cubicBezTo>
                <a:cubicBezTo>
                  <a:pt x="7537" y="5305"/>
                  <a:pt x="7616" y="5438"/>
                  <a:pt x="7701" y="5582"/>
                </a:cubicBezTo>
                <a:cubicBezTo>
                  <a:pt x="7780" y="5543"/>
                  <a:pt x="7850" y="5511"/>
                  <a:pt x="7924" y="5476"/>
                </a:cubicBezTo>
                <a:cubicBezTo>
                  <a:pt x="7845" y="5330"/>
                  <a:pt x="7773" y="5194"/>
                  <a:pt x="7695" y="5052"/>
                </a:cubicBezTo>
                <a:close/>
                <a:moveTo>
                  <a:pt x="15890" y="5045"/>
                </a:moveTo>
                <a:cubicBezTo>
                  <a:pt x="15839" y="5103"/>
                  <a:pt x="15795" y="5151"/>
                  <a:pt x="15746" y="5207"/>
                </a:cubicBezTo>
                <a:cubicBezTo>
                  <a:pt x="15803" y="5248"/>
                  <a:pt x="15856" y="5286"/>
                  <a:pt x="15913" y="5327"/>
                </a:cubicBezTo>
                <a:cubicBezTo>
                  <a:pt x="15964" y="5273"/>
                  <a:pt x="16009" y="5224"/>
                  <a:pt x="16062" y="5168"/>
                </a:cubicBezTo>
                <a:cubicBezTo>
                  <a:pt x="16000" y="5124"/>
                  <a:pt x="15947" y="5087"/>
                  <a:pt x="15890" y="5045"/>
                </a:cubicBezTo>
                <a:close/>
                <a:moveTo>
                  <a:pt x="13470" y="5020"/>
                </a:moveTo>
                <a:cubicBezTo>
                  <a:pt x="13441" y="5081"/>
                  <a:pt x="13415" y="5138"/>
                  <a:pt x="13387" y="5199"/>
                </a:cubicBezTo>
                <a:cubicBezTo>
                  <a:pt x="13489" y="5238"/>
                  <a:pt x="13578" y="5273"/>
                  <a:pt x="13672" y="5310"/>
                </a:cubicBezTo>
                <a:cubicBezTo>
                  <a:pt x="13704" y="5249"/>
                  <a:pt x="13733" y="5197"/>
                  <a:pt x="13763" y="5138"/>
                </a:cubicBezTo>
                <a:cubicBezTo>
                  <a:pt x="13663" y="5097"/>
                  <a:pt x="13572" y="5060"/>
                  <a:pt x="13470" y="5020"/>
                </a:cubicBezTo>
                <a:close/>
                <a:moveTo>
                  <a:pt x="8680" y="5001"/>
                </a:moveTo>
                <a:cubicBezTo>
                  <a:pt x="8624" y="5020"/>
                  <a:pt x="8573" y="5035"/>
                  <a:pt x="8518" y="5052"/>
                </a:cubicBezTo>
                <a:cubicBezTo>
                  <a:pt x="8539" y="5106"/>
                  <a:pt x="8559" y="5153"/>
                  <a:pt x="8582" y="5204"/>
                </a:cubicBezTo>
                <a:cubicBezTo>
                  <a:pt x="8639" y="5185"/>
                  <a:pt x="8686" y="5172"/>
                  <a:pt x="8737" y="5155"/>
                </a:cubicBezTo>
                <a:cubicBezTo>
                  <a:pt x="8718" y="5101"/>
                  <a:pt x="8699" y="5054"/>
                  <a:pt x="8680" y="5001"/>
                </a:cubicBezTo>
                <a:close/>
                <a:moveTo>
                  <a:pt x="16355" y="4998"/>
                </a:moveTo>
                <a:cubicBezTo>
                  <a:pt x="16300" y="5054"/>
                  <a:pt x="16255" y="5103"/>
                  <a:pt x="16204" y="5155"/>
                </a:cubicBezTo>
                <a:cubicBezTo>
                  <a:pt x="16262" y="5200"/>
                  <a:pt x="16315" y="5241"/>
                  <a:pt x="16370" y="5286"/>
                </a:cubicBezTo>
                <a:cubicBezTo>
                  <a:pt x="16425" y="5234"/>
                  <a:pt x="16472" y="5187"/>
                  <a:pt x="16525" y="5135"/>
                </a:cubicBezTo>
                <a:cubicBezTo>
                  <a:pt x="16468" y="5089"/>
                  <a:pt x="16416" y="5047"/>
                  <a:pt x="16355" y="4998"/>
                </a:cubicBezTo>
                <a:close/>
                <a:moveTo>
                  <a:pt x="6474" y="4989"/>
                </a:moveTo>
                <a:cubicBezTo>
                  <a:pt x="6429" y="5018"/>
                  <a:pt x="6393" y="5042"/>
                  <a:pt x="6351" y="5067"/>
                </a:cubicBezTo>
                <a:cubicBezTo>
                  <a:pt x="6387" y="5113"/>
                  <a:pt x="6417" y="5150"/>
                  <a:pt x="6449" y="5192"/>
                </a:cubicBezTo>
                <a:cubicBezTo>
                  <a:pt x="6493" y="5165"/>
                  <a:pt x="6529" y="5143"/>
                  <a:pt x="6570" y="5118"/>
                </a:cubicBezTo>
                <a:cubicBezTo>
                  <a:pt x="6538" y="5076"/>
                  <a:pt x="6510" y="5037"/>
                  <a:pt x="6474" y="4989"/>
                </a:cubicBezTo>
                <a:close/>
                <a:moveTo>
                  <a:pt x="16832" y="4976"/>
                </a:moveTo>
                <a:cubicBezTo>
                  <a:pt x="16777" y="5030"/>
                  <a:pt x="16729" y="5074"/>
                  <a:pt x="16675" y="5128"/>
                </a:cubicBezTo>
                <a:cubicBezTo>
                  <a:pt x="16733" y="5178"/>
                  <a:pt x="16788" y="5222"/>
                  <a:pt x="16828" y="5256"/>
                </a:cubicBezTo>
                <a:cubicBezTo>
                  <a:pt x="16892" y="5209"/>
                  <a:pt x="16949" y="5168"/>
                  <a:pt x="17009" y="5124"/>
                </a:cubicBezTo>
                <a:cubicBezTo>
                  <a:pt x="16945" y="5070"/>
                  <a:pt x="16890" y="5025"/>
                  <a:pt x="16832" y="4976"/>
                </a:cubicBezTo>
                <a:close/>
                <a:moveTo>
                  <a:pt x="8009" y="4973"/>
                </a:moveTo>
                <a:cubicBezTo>
                  <a:pt x="7949" y="4996"/>
                  <a:pt x="7900" y="5016"/>
                  <a:pt x="7847" y="5038"/>
                </a:cubicBezTo>
                <a:cubicBezTo>
                  <a:pt x="7873" y="5087"/>
                  <a:pt x="7894" y="5128"/>
                  <a:pt x="7920" y="5180"/>
                </a:cubicBezTo>
                <a:cubicBezTo>
                  <a:pt x="7977" y="5158"/>
                  <a:pt x="8026" y="5138"/>
                  <a:pt x="8079" y="5118"/>
                </a:cubicBezTo>
                <a:cubicBezTo>
                  <a:pt x="8055" y="5065"/>
                  <a:pt x="8032" y="5020"/>
                  <a:pt x="8009" y="4973"/>
                </a:cubicBezTo>
                <a:close/>
                <a:moveTo>
                  <a:pt x="8871" y="4949"/>
                </a:moveTo>
                <a:cubicBezTo>
                  <a:pt x="8817" y="4962"/>
                  <a:pt x="8767" y="4976"/>
                  <a:pt x="8707" y="4991"/>
                </a:cubicBezTo>
                <a:cubicBezTo>
                  <a:pt x="8730" y="5050"/>
                  <a:pt x="8749" y="5097"/>
                  <a:pt x="8769" y="5146"/>
                </a:cubicBezTo>
                <a:cubicBezTo>
                  <a:pt x="8826" y="5130"/>
                  <a:pt x="8871" y="5116"/>
                  <a:pt x="8924" y="5101"/>
                </a:cubicBezTo>
                <a:cubicBezTo>
                  <a:pt x="8905" y="5047"/>
                  <a:pt x="8888" y="5000"/>
                  <a:pt x="8871" y="4949"/>
                </a:cubicBezTo>
                <a:close/>
                <a:moveTo>
                  <a:pt x="5273" y="4913"/>
                </a:moveTo>
                <a:cubicBezTo>
                  <a:pt x="5247" y="4932"/>
                  <a:pt x="5224" y="4947"/>
                  <a:pt x="5203" y="4962"/>
                </a:cubicBezTo>
                <a:cubicBezTo>
                  <a:pt x="5173" y="4986"/>
                  <a:pt x="5143" y="5010"/>
                  <a:pt x="5113" y="5033"/>
                </a:cubicBezTo>
                <a:cubicBezTo>
                  <a:pt x="5186" y="5130"/>
                  <a:pt x="5271" y="5124"/>
                  <a:pt x="5372" y="5018"/>
                </a:cubicBezTo>
                <a:cubicBezTo>
                  <a:pt x="5341" y="4984"/>
                  <a:pt x="5309" y="4951"/>
                  <a:pt x="5273" y="4913"/>
                </a:cubicBezTo>
                <a:close/>
                <a:moveTo>
                  <a:pt x="8204" y="4902"/>
                </a:moveTo>
                <a:cubicBezTo>
                  <a:pt x="8145" y="4922"/>
                  <a:pt x="8096" y="4942"/>
                  <a:pt x="8039" y="4964"/>
                </a:cubicBezTo>
                <a:cubicBezTo>
                  <a:pt x="8064" y="5013"/>
                  <a:pt x="8085" y="5057"/>
                  <a:pt x="8109" y="5108"/>
                </a:cubicBezTo>
                <a:cubicBezTo>
                  <a:pt x="8170" y="5086"/>
                  <a:pt x="8217" y="5067"/>
                  <a:pt x="8270" y="5048"/>
                </a:cubicBezTo>
                <a:cubicBezTo>
                  <a:pt x="8246" y="4996"/>
                  <a:pt x="8227" y="4952"/>
                  <a:pt x="8204" y="4902"/>
                </a:cubicBezTo>
                <a:close/>
                <a:moveTo>
                  <a:pt x="13035" y="4876"/>
                </a:moveTo>
                <a:cubicBezTo>
                  <a:pt x="13010" y="4940"/>
                  <a:pt x="12991" y="4994"/>
                  <a:pt x="12969" y="5059"/>
                </a:cubicBezTo>
                <a:cubicBezTo>
                  <a:pt x="13069" y="5091"/>
                  <a:pt x="13160" y="5121"/>
                  <a:pt x="13260" y="5153"/>
                </a:cubicBezTo>
                <a:cubicBezTo>
                  <a:pt x="13286" y="5091"/>
                  <a:pt x="13311" y="5035"/>
                  <a:pt x="13337" y="4974"/>
                </a:cubicBezTo>
                <a:cubicBezTo>
                  <a:pt x="13232" y="4939"/>
                  <a:pt x="13135" y="4908"/>
                  <a:pt x="13035" y="4876"/>
                </a:cubicBezTo>
                <a:close/>
                <a:moveTo>
                  <a:pt x="15637" y="4875"/>
                </a:moveTo>
                <a:cubicBezTo>
                  <a:pt x="15589" y="4932"/>
                  <a:pt x="15546" y="4984"/>
                  <a:pt x="15500" y="5040"/>
                </a:cubicBezTo>
                <a:cubicBezTo>
                  <a:pt x="15561" y="5079"/>
                  <a:pt x="15614" y="5116"/>
                  <a:pt x="15672" y="5155"/>
                </a:cubicBezTo>
                <a:cubicBezTo>
                  <a:pt x="15722" y="5096"/>
                  <a:pt x="15765" y="5045"/>
                  <a:pt x="15812" y="4989"/>
                </a:cubicBezTo>
                <a:cubicBezTo>
                  <a:pt x="15748" y="4947"/>
                  <a:pt x="15693" y="4912"/>
                  <a:pt x="15637" y="4875"/>
                </a:cubicBezTo>
                <a:close/>
                <a:moveTo>
                  <a:pt x="8397" y="4834"/>
                </a:moveTo>
                <a:cubicBezTo>
                  <a:pt x="8338" y="4856"/>
                  <a:pt x="8287" y="4875"/>
                  <a:pt x="8234" y="4895"/>
                </a:cubicBezTo>
                <a:cubicBezTo>
                  <a:pt x="8257" y="4947"/>
                  <a:pt x="8276" y="4991"/>
                  <a:pt x="8299" y="5037"/>
                </a:cubicBezTo>
                <a:cubicBezTo>
                  <a:pt x="8355" y="5016"/>
                  <a:pt x="8406" y="5001"/>
                  <a:pt x="8461" y="4983"/>
                </a:cubicBezTo>
                <a:cubicBezTo>
                  <a:pt x="8438" y="4932"/>
                  <a:pt x="8420" y="4885"/>
                  <a:pt x="8397" y="4834"/>
                </a:cubicBezTo>
                <a:close/>
                <a:moveTo>
                  <a:pt x="16100" y="4809"/>
                </a:moveTo>
                <a:cubicBezTo>
                  <a:pt x="16049" y="4866"/>
                  <a:pt x="16007" y="4913"/>
                  <a:pt x="15956" y="4971"/>
                </a:cubicBezTo>
                <a:cubicBezTo>
                  <a:pt x="16017" y="5016"/>
                  <a:pt x="16071" y="5055"/>
                  <a:pt x="16128" y="5097"/>
                </a:cubicBezTo>
                <a:cubicBezTo>
                  <a:pt x="16179" y="5043"/>
                  <a:pt x="16226" y="4994"/>
                  <a:pt x="16278" y="4939"/>
                </a:cubicBezTo>
                <a:cubicBezTo>
                  <a:pt x="16215" y="4893"/>
                  <a:pt x="16158" y="4853"/>
                  <a:pt x="16100" y="4809"/>
                </a:cubicBezTo>
                <a:close/>
                <a:moveTo>
                  <a:pt x="8597" y="4777"/>
                </a:moveTo>
                <a:cubicBezTo>
                  <a:pt x="8537" y="4795"/>
                  <a:pt x="8488" y="4811"/>
                  <a:pt x="8429" y="4829"/>
                </a:cubicBezTo>
                <a:cubicBezTo>
                  <a:pt x="8452" y="4883"/>
                  <a:pt x="8472" y="4929"/>
                  <a:pt x="8493" y="4976"/>
                </a:cubicBezTo>
                <a:cubicBezTo>
                  <a:pt x="8552" y="4957"/>
                  <a:pt x="8599" y="4942"/>
                  <a:pt x="8652" y="4925"/>
                </a:cubicBezTo>
                <a:cubicBezTo>
                  <a:pt x="8633" y="4873"/>
                  <a:pt x="8616" y="4827"/>
                  <a:pt x="8597" y="4777"/>
                </a:cubicBezTo>
                <a:close/>
                <a:moveTo>
                  <a:pt x="7090" y="4775"/>
                </a:moveTo>
                <a:cubicBezTo>
                  <a:pt x="7043" y="4799"/>
                  <a:pt x="7005" y="4819"/>
                  <a:pt x="6964" y="4843"/>
                </a:cubicBezTo>
                <a:cubicBezTo>
                  <a:pt x="6996" y="4890"/>
                  <a:pt x="7022" y="4929"/>
                  <a:pt x="7051" y="4973"/>
                </a:cubicBezTo>
                <a:cubicBezTo>
                  <a:pt x="7096" y="4951"/>
                  <a:pt x="7134" y="4932"/>
                  <a:pt x="7177" y="4910"/>
                </a:cubicBezTo>
                <a:cubicBezTo>
                  <a:pt x="7145" y="4863"/>
                  <a:pt x="7119" y="4821"/>
                  <a:pt x="7090" y="4775"/>
                </a:cubicBezTo>
                <a:close/>
                <a:moveTo>
                  <a:pt x="16572" y="4770"/>
                </a:moveTo>
                <a:cubicBezTo>
                  <a:pt x="16520" y="4826"/>
                  <a:pt x="16474" y="4873"/>
                  <a:pt x="16423" y="4927"/>
                </a:cubicBezTo>
                <a:cubicBezTo>
                  <a:pt x="16486" y="4976"/>
                  <a:pt x="16540" y="5018"/>
                  <a:pt x="16599" y="5064"/>
                </a:cubicBezTo>
                <a:cubicBezTo>
                  <a:pt x="16654" y="5008"/>
                  <a:pt x="16701" y="4959"/>
                  <a:pt x="16752" y="4907"/>
                </a:cubicBezTo>
                <a:cubicBezTo>
                  <a:pt x="16686" y="4858"/>
                  <a:pt x="16631" y="4816"/>
                  <a:pt x="16572" y="4770"/>
                </a:cubicBezTo>
                <a:close/>
                <a:moveTo>
                  <a:pt x="5950" y="4762"/>
                </a:moveTo>
                <a:cubicBezTo>
                  <a:pt x="5861" y="4821"/>
                  <a:pt x="5780" y="4875"/>
                  <a:pt x="5689" y="4932"/>
                </a:cubicBezTo>
                <a:cubicBezTo>
                  <a:pt x="5769" y="5020"/>
                  <a:pt x="5825" y="5124"/>
                  <a:pt x="5920" y="5173"/>
                </a:cubicBezTo>
                <a:cubicBezTo>
                  <a:pt x="6067" y="5253"/>
                  <a:pt x="6239" y="5295"/>
                  <a:pt x="6402" y="5352"/>
                </a:cubicBezTo>
                <a:cubicBezTo>
                  <a:pt x="6408" y="5351"/>
                  <a:pt x="6412" y="5347"/>
                  <a:pt x="6417" y="5344"/>
                </a:cubicBezTo>
                <a:cubicBezTo>
                  <a:pt x="6264" y="5151"/>
                  <a:pt x="6109" y="4961"/>
                  <a:pt x="5950" y="4762"/>
                </a:cubicBezTo>
                <a:close/>
                <a:moveTo>
                  <a:pt x="12591" y="4756"/>
                </a:moveTo>
                <a:cubicBezTo>
                  <a:pt x="12572" y="4822"/>
                  <a:pt x="12555" y="4880"/>
                  <a:pt x="12538" y="4942"/>
                </a:cubicBezTo>
                <a:cubicBezTo>
                  <a:pt x="12642" y="4967"/>
                  <a:pt x="12734" y="4991"/>
                  <a:pt x="12834" y="5016"/>
                </a:cubicBezTo>
                <a:cubicBezTo>
                  <a:pt x="12857" y="4954"/>
                  <a:pt x="12876" y="4898"/>
                  <a:pt x="12899" y="4836"/>
                </a:cubicBezTo>
                <a:cubicBezTo>
                  <a:pt x="12789" y="4807"/>
                  <a:pt x="12693" y="4782"/>
                  <a:pt x="12591" y="4756"/>
                </a:cubicBezTo>
                <a:close/>
                <a:moveTo>
                  <a:pt x="17062" y="4750"/>
                </a:moveTo>
                <a:cubicBezTo>
                  <a:pt x="17002" y="4807"/>
                  <a:pt x="16954" y="4854"/>
                  <a:pt x="16901" y="4905"/>
                </a:cubicBezTo>
                <a:cubicBezTo>
                  <a:pt x="16964" y="4957"/>
                  <a:pt x="17021" y="5003"/>
                  <a:pt x="17062" y="5038"/>
                </a:cubicBezTo>
                <a:cubicBezTo>
                  <a:pt x="17125" y="4991"/>
                  <a:pt x="17178" y="4949"/>
                  <a:pt x="17223" y="4912"/>
                </a:cubicBezTo>
                <a:cubicBezTo>
                  <a:pt x="17170" y="4859"/>
                  <a:pt x="17119" y="4807"/>
                  <a:pt x="17062" y="4750"/>
                </a:cubicBezTo>
                <a:close/>
                <a:moveTo>
                  <a:pt x="6534" y="4736"/>
                </a:moveTo>
                <a:cubicBezTo>
                  <a:pt x="6485" y="4763"/>
                  <a:pt x="6447" y="4787"/>
                  <a:pt x="6406" y="4812"/>
                </a:cubicBezTo>
                <a:cubicBezTo>
                  <a:pt x="6440" y="4858"/>
                  <a:pt x="6468" y="4897"/>
                  <a:pt x="6500" y="4939"/>
                </a:cubicBezTo>
                <a:cubicBezTo>
                  <a:pt x="6546" y="4913"/>
                  <a:pt x="6584" y="4892"/>
                  <a:pt x="6627" y="4866"/>
                </a:cubicBezTo>
                <a:cubicBezTo>
                  <a:pt x="6595" y="4821"/>
                  <a:pt x="6567" y="4780"/>
                  <a:pt x="6534" y="4736"/>
                </a:cubicBezTo>
                <a:close/>
                <a:moveTo>
                  <a:pt x="8796" y="4721"/>
                </a:moveTo>
                <a:cubicBezTo>
                  <a:pt x="8735" y="4738"/>
                  <a:pt x="8684" y="4753"/>
                  <a:pt x="8628" y="4770"/>
                </a:cubicBezTo>
                <a:cubicBezTo>
                  <a:pt x="8648" y="4822"/>
                  <a:pt x="8663" y="4866"/>
                  <a:pt x="8682" y="4917"/>
                </a:cubicBezTo>
                <a:cubicBezTo>
                  <a:pt x="8741" y="4900"/>
                  <a:pt x="8790" y="4886"/>
                  <a:pt x="8847" y="4871"/>
                </a:cubicBezTo>
                <a:cubicBezTo>
                  <a:pt x="8828" y="4817"/>
                  <a:pt x="8813" y="4772"/>
                  <a:pt x="8796" y="4721"/>
                </a:cubicBezTo>
                <a:close/>
                <a:moveTo>
                  <a:pt x="5090" y="4718"/>
                </a:moveTo>
                <a:cubicBezTo>
                  <a:pt x="5029" y="4765"/>
                  <a:pt x="4976" y="4807"/>
                  <a:pt x="4920" y="4851"/>
                </a:cubicBezTo>
                <a:cubicBezTo>
                  <a:pt x="4961" y="4893"/>
                  <a:pt x="4995" y="4927"/>
                  <a:pt x="5033" y="4964"/>
                </a:cubicBezTo>
                <a:cubicBezTo>
                  <a:pt x="5094" y="4919"/>
                  <a:pt x="5145" y="4878"/>
                  <a:pt x="5200" y="4836"/>
                </a:cubicBezTo>
                <a:cubicBezTo>
                  <a:pt x="5162" y="4795"/>
                  <a:pt x="5132" y="4762"/>
                  <a:pt x="5090" y="4718"/>
                </a:cubicBezTo>
                <a:close/>
                <a:moveTo>
                  <a:pt x="6236" y="4667"/>
                </a:moveTo>
                <a:cubicBezTo>
                  <a:pt x="6188" y="4696"/>
                  <a:pt x="6151" y="4718"/>
                  <a:pt x="6105" y="4748"/>
                </a:cubicBezTo>
                <a:cubicBezTo>
                  <a:pt x="6141" y="4794"/>
                  <a:pt x="6171" y="4831"/>
                  <a:pt x="6204" y="4873"/>
                </a:cubicBezTo>
                <a:cubicBezTo>
                  <a:pt x="6251" y="4844"/>
                  <a:pt x="6291" y="4819"/>
                  <a:pt x="6332" y="4794"/>
                </a:cubicBezTo>
                <a:cubicBezTo>
                  <a:pt x="6296" y="4746"/>
                  <a:pt x="6268" y="4709"/>
                  <a:pt x="6236" y="4667"/>
                </a:cubicBezTo>
                <a:close/>
                <a:moveTo>
                  <a:pt x="15835" y="4630"/>
                </a:moveTo>
                <a:cubicBezTo>
                  <a:pt x="15788" y="4689"/>
                  <a:pt x="15744" y="4743"/>
                  <a:pt x="15699" y="4799"/>
                </a:cubicBezTo>
                <a:cubicBezTo>
                  <a:pt x="15761" y="4839"/>
                  <a:pt x="15816" y="4876"/>
                  <a:pt x="15877" y="4917"/>
                </a:cubicBezTo>
                <a:cubicBezTo>
                  <a:pt x="15924" y="4863"/>
                  <a:pt x="15966" y="4814"/>
                  <a:pt x="16018" y="4753"/>
                </a:cubicBezTo>
                <a:cubicBezTo>
                  <a:pt x="15954" y="4709"/>
                  <a:pt x="15897" y="4672"/>
                  <a:pt x="15835" y="4630"/>
                </a:cubicBezTo>
                <a:close/>
                <a:moveTo>
                  <a:pt x="6843" y="4574"/>
                </a:moveTo>
                <a:cubicBezTo>
                  <a:pt x="6797" y="4596"/>
                  <a:pt x="6758" y="4618"/>
                  <a:pt x="6710" y="4643"/>
                </a:cubicBezTo>
                <a:cubicBezTo>
                  <a:pt x="6744" y="4694"/>
                  <a:pt x="6773" y="4733"/>
                  <a:pt x="6801" y="4775"/>
                </a:cubicBezTo>
                <a:cubicBezTo>
                  <a:pt x="6848" y="4750"/>
                  <a:pt x="6886" y="4728"/>
                  <a:pt x="6930" y="4706"/>
                </a:cubicBezTo>
                <a:cubicBezTo>
                  <a:pt x="6897" y="4659"/>
                  <a:pt x="6871" y="4618"/>
                  <a:pt x="6843" y="4574"/>
                </a:cubicBezTo>
                <a:close/>
                <a:moveTo>
                  <a:pt x="16308" y="4573"/>
                </a:moveTo>
                <a:cubicBezTo>
                  <a:pt x="16259" y="4630"/>
                  <a:pt x="16213" y="4682"/>
                  <a:pt x="16166" y="4736"/>
                </a:cubicBezTo>
                <a:cubicBezTo>
                  <a:pt x="16228" y="4782"/>
                  <a:pt x="16281" y="4819"/>
                  <a:pt x="16346" y="4866"/>
                </a:cubicBezTo>
                <a:cubicBezTo>
                  <a:pt x="16397" y="4811"/>
                  <a:pt x="16442" y="4760"/>
                  <a:pt x="16493" y="4706"/>
                </a:cubicBezTo>
                <a:cubicBezTo>
                  <a:pt x="16429" y="4660"/>
                  <a:pt x="16372" y="4620"/>
                  <a:pt x="16308" y="4573"/>
                </a:cubicBezTo>
                <a:close/>
                <a:moveTo>
                  <a:pt x="7820" y="4573"/>
                </a:moveTo>
                <a:cubicBezTo>
                  <a:pt x="7756" y="4600"/>
                  <a:pt x="7705" y="4620"/>
                  <a:pt x="7644" y="4643"/>
                </a:cubicBezTo>
                <a:cubicBezTo>
                  <a:pt x="7709" y="4768"/>
                  <a:pt x="7769" y="4885"/>
                  <a:pt x="7832" y="5006"/>
                </a:cubicBezTo>
                <a:cubicBezTo>
                  <a:pt x="7890" y="4983"/>
                  <a:pt x="7939" y="4962"/>
                  <a:pt x="7996" y="4939"/>
                </a:cubicBezTo>
                <a:cubicBezTo>
                  <a:pt x="7936" y="4812"/>
                  <a:pt x="7879" y="4694"/>
                  <a:pt x="7820" y="4573"/>
                </a:cubicBezTo>
                <a:close/>
                <a:moveTo>
                  <a:pt x="16794" y="4544"/>
                </a:moveTo>
                <a:cubicBezTo>
                  <a:pt x="16741" y="4600"/>
                  <a:pt x="16693" y="4647"/>
                  <a:pt x="16644" y="4699"/>
                </a:cubicBezTo>
                <a:cubicBezTo>
                  <a:pt x="16705" y="4746"/>
                  <a:pt x="16760" y="4790"/>
                  <a:pt x="16824" y="4844"/>
                </a:cubicBezTo>
                <a:cubicBezTo>
                  <a:pt x="16879" y="4789"/>
                  <a:pt x="16928" y="4740"/>
                  <a:pt x="16979" y="4687"/>
                </a:cubicBezTo>
                <a:cubicBezTo>
                  <a:pt x="16913" y="4635"/>
                  <a:pt x="16854" y="4591"/>
                  <a:pt x="16794" y="4544"/>
                </a:cubicBezTo>
                <a:close/>
                <a:moveTo>
                  <a:pt x="17291" y="4534"/>
                </a:moveTo>
                <a:cubicBezTo>
                  <a:pt x="17232" y="4588"/>
                  <a:pt x="17185" y="4635"/>
                  <a:pt x="17132" y="4686"/>
                </a:cubicBezTo>
                <a:cubicBezTo>
                  <a:pt x="17195" y="4738"/>
                  <a:pt x="17253" y="4787"/>
                  <a:pt x="17304" y="4829"/>
                </a:cubicBezTo>
                <a:cubicBezTo>
                  <a:pt x="17363" y="4780"/>
                  <a:pt x="17414" y="4736"/>
                  <a:pt x="17472" y="4687"/>
                </a:cubicBezTo>
                <a:cubicBezTo>
                  <a:pt x="17412" y="4635"/>
                  <a:pt x="17351" y="4584"/>
                  <a:pt x="17291" y="4534"/>
                </a:cubicBezTo>
                <a:close/>
                <a:moveTo>
                  <a:pt x="7421" y="4530"/>
                </a:moveTo>
                <a:cubicBezTo>
                  <a:pt x="7325" y="4574"/>
                  <a:pt x="7240" y="4613"/>
                  <a:pt x="7151" y="4654"/>
                </a:cubicBezTo>
                <a:cubicBezTo>
                  <a:pt x="7232" y="4792"/>
                  <a:pt x="7310" y="4922"/>
                  <a:pt x="7391" y="5059"/>
                </a:cubicBezTo>
                <a:cubicBezTo>
                  <a:pt x="7476" y="5020"/>
                  <a:pt x="7555" y="4984"/>
                  <a:pt x="7644" y="4944"/>
                </a:cubicBezTo>
                <a:cubicBezTo>
                  <a:pt x="7567" y="4800"/>
                  <a:pt x="7497" y="4669"/>
                  <a:pt x="7421" y="4530"/>
                </a:cubicBezTo>
                <a:close/>
                <a:moveTo>
                  <a:pt x="13708" y="4510"/>
                </a:moveTo>
                <a:cubicBezTo>
                  <a:pt x="13680" y="4573"/>
                  <a:pt x="13655" y="4627"/>
                  <a:pt x="13627" y="4686"/>
                </a:cubicBezTo>
                <a:cubicBezTo>
                  <a:pt x="13731" y="4728"/>
                  <a:pt x="13829" y="4767"/>
                  <a:pt x="13935" y="4809"/>
                </a:cubicBezTo>
                <a:cubicBezTo>
                  <a:pt x="13965" y="4753"/>
                  <a:pt x="13993" y="4701"/>
                  <a:pt x="14029" y="4635"/>
                </a:cubicBezTo>
                <a:cubicBezTo>
                  <a:pt x="13916" y="4591"/>
                  <a:pt x="13816" y="4552"/>
                  <a:pt x="13708" y="4510"/>
                </a:cubicBezTo>
                <a:close/>
                <a:moveTo>
                  <a:pt x="8028" y="4497"/>
                </a:moveTo>
                <a:cubicBezTo>
                  <a:pt x="7962" y="4522"/>
                  <a:pt x="7909" y="4542"/>
                  <a:pt x="7850" y="4562"/>
                </a:cubicBezTo>
                <a:cubicBezTo>
                  <a:pt x="7911" y="4689"/>
                  <a:pt x="7968" y="4809"/>
                  <a:pt x="8026" y="4930"/>
                </a:cubicBezTo>
                <a:cubicBezTo>
                  <a:pt x="8087" y="4907"/>
                  <a:pt x="8136" y="4890"/>
                  <a:pt x="8191" y="4868"/>
                </a:cubicBezTo>
                <a:cubicBezTo>
                  <a:pt x="8136" y="4743"/>
                  <a:pt x="8085" y="4625"/>
                  <a:pt x="8028" y="4497"/>
                </a:cubicBezTo>
                <a:close/>
                <a:moveTo>
                  <a:pt x="12668" y="4490"/>
                </a:moveTo>
                <a:cubicBezTo>
                  <a:pt x="12647" y="4562"/>
                  <a:pt x="12632" y="4616"/>
                  <a:pt x="12615" y="4674"/>
                </a:cubicBezTo>
                <a:cubicBezTo>
                  <a:pt x="12723" y="4701"/>
                  <a:pt x="12823" y="4726"/>
                  <a:pt x="12927" y="4753"/>
                </a:cubicBezTo>
                <a:cubicBezTo>
                  <a:pt x="12950" y="4692"/>
                  <a:pt x="12969" y="4637"/>
                  <a:pt x="12991" y="4571"/>
                </a:cubicBezTo>
                <a:cubicBezTo>
                  <a:pt x="12874" y="4542"/>
                  <a:pt x="12772" y="4515"/>
                  <a:pt x="12668" y="4490"/>
                </a:cubicBezTo>
                <a:close/>
                <a:moveTo>
                  <a:pt x="6582" y="4471"/>
                </a:moveTo>
                <a:cubicBezTo>
                  <a:pt x="6533" y="4500"/>
                  <a:pt x="6491" y="4522"/>
                  <a:pt x="6449" y="4547"/>
                </a:cubicBezTo>
                <a:cubicBezTo>
                  <a:pt x="6482" y="4593"/>
                  <a:pt x="6508" y="4632"/>
                  <a:pt x="6540" y="4677"/>
                </a:cubicBezTo>
                <a:cubicBezTo>
                  <a:pt x="6589" y="4650"/>
                  <a:pt x="6629" y="4627"/>
                  <a:pt x="6672" y="4603"/>
                </a:cubicBezTo>
                <a:cubicBezTo>
                  <a:pt x="6638" y="4554"/>
                  <a:pt x="6612" y="4513"/>
                  <a:pt x="6582" y="4471"/>
                </a:cubicBezTo>
                <a:close/>
                <a:moveTo>
                  <a:pt x="9749" y="4463"/>
                </a:moveTo>
                <a:cubicBezTo>
                  <a:pt x="9694" y="4470"/>
                  <a:pt x="9645" y="4476"/>
                  <a:pt x="9588" y="4481"/>
                </a:cubicBezTo>
                <a:cubicBezTo>
                  <a:pt x="9599" y="4544"/>
                  <a:pt x="9609" y="4598"/>
                  <a:pt x="9620" y="4657"/>
                </a:cubicBezTo>
                <a:cubicBezTo>
                  <a:pt x="9677" y="4648"/>
                  <a:pt x="9724" y="4642"/>
                  <a:pt x="9777" y="4633"/>
                </a:cubicBezTo>
                <a:cubicBezTo>
                  <a:pt x="9768" y="4574"/>
                  <a:pt x="9758" y="4522"/>
                  <a:pt x="9749" y="4463"/>
                </a:cubicBezTo>
                <a:close/>
                <a:moveTo>
                  <a:pt x="7733" y="4397"/>
                </a:moveTo>
                <a:cubicBezTo>
                  <a:pt x="7671" y="4424"/>
                  <a:pt x="7616" y="4448"/>
                  <a:pt x="7555" y="4473"/>
                </a:cubicBezTo>
                <a:cubicBezTo>
                  <a:pt x="7584" y="4525"/>
                  <a:pt x="7607" y="4567"/>
                  <a:pt x="7631" y="4611"/>
                </a:cubicBezTo>
                <a:cubicBezTo>
                  <a:pt x="7690" y="4588"/>
                  <a:pt x="7741" y="4567"/>
                  <a:pt x="7805" y="4542"/>
                </a:cubicBezTo>
                <a:cubicBezTo>
                  <a:pt x="7780" y="4490"/>
                  <a:pt x="7758" y="4446"/>
                  <a:pt x="7733" y="4397"/>
                </a:cubicBezTo>
                <a:close/>
                <a:moveTo>
                  <a:pt x="12195" y="4390"/>
                </a:moveTo>
                <a:cubicBezTo>
                  <a:pt x="12182" y="4463"/>
                  <a:pt x="12171" y="4518"/>
                  <a:pt x="12161" y="4579"/>
                </a:cubicBezTo>
                <a:cubicBezTo>
                  <a:pt x="12271" y="4601"/>
                  <a:pt x="12371" y="4620"/>
                  <a:pt x="12475" y="4640"/>
                </a:cubicBezTo>
                <a:cubicBezTo>
                  <a:pt x="12492" y="4574"/>
                  <a:pt x="12509" y="4518"/>
                  <a:pt x="12526" y="4454"/>
                </a:cubicBezTo>
                <a:cubicBezTo>
                  <a:pt x="12415" y="4432"/>
                  <a:pt x="12313" y="4412"/>
                  <a:pt x="12195" y="4390"/>
                </a:cubicBezTo>
                <a:close/>
                <a:moveTo>
                  <a:pt x="16036" y="4387"/>
                </a:moveTo>
                <a:cubicBezTo>
                  <a:pt x="15986" y="4448"/>
                  <a:pt x="15945" y="4500"/>
                  <a:pt x="15899" y="4556"/>
                </a:cubicBezTo>
                <a:cubicBezTo>
                  <a:pt x="15964" y="4600"/>
                  <a:pt x="16020" y="4637"/>
                  <a:pt x="16083" y="4679"/>
                </a:cubicBezTo>
                <a:cubicBezTo>
                  <a:pt x="16132" y="4621"/>
                  <a:pt x="16177" y="4569"/>
                  <a:pt x="16225" y="4513"/>
                </a:cubicBezTo>
                <a:cubicBezTo>
                  <a:pt x="16158" y="4470"/>
                  <a:pt x="16100" y="4429"/>
                  <a:pt x="16036" y="4387"/>
                </a:cubicBezTo>
                <a:close/>
                <a:moveTo>
                  <a:pt x="8450" y="4365"/>
                </a:moveTo>
                <a:cubicBezTo>
                  <a:pt x="8387" y="4383"/>
                  <a:pt x="8334" y="4399"/>
                  <a:pt x="8268" y="4419"/>
                </a:cubicBezTo>
                <a:cubicBezTo>
                  <a:pt x="8319" y="4549"/>
                  <a:pt x="8368" y="4670"/>
                  <a:pt x="8418" y="4795"/>
                </a:cubicBezTo>
                <a:cubicBezTo>
                  <a:pt x="8480" y="4777"/>
                  <a:pt x="8529" y="4762"/>
                  <a:pt x="8588" y="4745"/>
                </a:cubicBezTo>
                <a:cubicBezTo>
                  <a:pt x="8541" y="4616"/>
                  <a:pt x="8497" y="4493"/>
                  <a:pt x="8450" y="4365"/>
                </a:cubicBezTo>
                <a:close/>
                <a:moveTo>
                  <a:pt x="15204" y="4350"/>
                </a:moveTo>
                <a:cubicBezTo>
                  <a:pt x="15185" y="4380"/>
                  <a:pt x="15168" y="4402"/>
                  <a:pt x="15151" y="4431"/>
                </a:cubicBezTo>
                <a:cubicBezTo>
                  <a:pt x="15285" y="4508"/>
                  <a:pt x="15413" y="4584"/>
                  <a:pt x="15550" y="4664"/>
                </a:cubicBezTo>
                <a:cubicBezTo>
                  <a:pt x="15568" y="4638"/>
                  <a:pt x="15587" y="4616"/>
                  <a:pt x="15610" y="4588"/>
                </a:cubicBezTo>
                <a:cubicBezTo>
                  <a:pt x="15472" y="4507"/>
                  <a:pt x="15340" y="4429"/>
                  <a:pt x="15204" y="4350"/>
                </a:cubicBezTo>
                <a:close/>
                <a:moveTo>
                  <a:pt x="13235" y="4350"/>
                </a:moveTo>
                <a:cubicBezTo>
                  <a:pt x="13213" y="4410"/>
                  <a:pt x="13190" y="4466"/>
                  <a:pt x="13165" y="4530"/>
                </a:cubicBezTo>
                <a:cubicBezTo>
                  <a:pt x="13277" y="4567"/>
                  <a:pt x="13377" y="4600"/>
                  <a:pt x="13485" y="4633"/>
                </a:cubicBezTo>
                <a:cubicBezTo>
                  <a:pt x="13511" y="4573"/>
                  <a:pt x="13536" y="4518"/>
                  <a:pt x="13562" y="4456"/>
                </a:cubicBezTo>
                <a:cubicBezTo>
                  <a:pt x="13453" y="4421"/>
                  <a:pt x="13349" y="4387"/>
                  <a:pt x="13235" y="4350"/>
                </a:cubicBezTo>
                <a:close/>
                <a:moveTo>
                  <a:pt x="9191" y="4343"/>
                </a:moveTo>
                <a:cubicBezTo>
                  <a:pt x="9130" y="4355"/>
                  <a:pt x="9083" y="4365"/>
                  <a:pt x="9028" y="4377"/>
                </a:cubicBezTo>
                <a:cubicBezTo>
                  <a:pt x="9045" y="4437"/>
                  <a:pt x="9061" y="4490"/>
                  <a:pt x="9076" y="4549"/>
                </a:cubicBezTo>
                <a:cubicBezTo>
                  <a:pt x="9134" y="4537"/>
                  <a:pt x="9183" y="4527"/>
                  <a:pt x="9238" y="4515"/>
                </a:cubicBezTo>
                <a:cubicBezTo>
                  <a:pt x="9221" y="4453"/>
                  <a:pt x="9206" y="4400"/>
                  <a:pt x="9191" y="4343"/>
                </a:cubicBezTo>
                <a:close/>
                <a:moveTo>
                  <a:pt x="16520" y="4340"/>
                </a:moveTo>
                <a:cubicBezTo>
                  <a:pt x="16470" y="4394"/>
                  <a:pt x="16425" y="4444"/>
                  <a:pt x="16374" y="4502"/>
                </a:cubicBezTo>
                <a:cubicBezTo>
                  <a:pt x="16440" y="4549"/>
                  <a:pt x="16497" y="4591"/>
                  <a:pt x="16561" y="4637"/>
                </a:cubicBezTo>
                <a:cubicBezTo>
                  <a:pt x="16612" y="4581"/>
                  <a:pt x="16659" y="4532"/>
                  <a:pt x="16711" y="4478"/>
                </a:cubicBezTo>
                <a:cubicBezTo>
                  <a:pt x="16646" y="4431"/>
                  <a:pt x="16586" y="4387"/>
                  <a:pt x="16520" y="4340"/>
                </a:cubicBezTo>
                <a:close/>
                <a:moveTo>
                  <a:pt x="7947" y="4321"/>
                </a:moveTo>
                <a:cubicBezTo>
                  <a:pt x="7883" y="4345"/>
                  <a:pt x="7830" y="4365"/>
                  <a:pt x="7767" y="4389"/>
                </a:cubicBezTo>
                <a:cubicBezTo>
                  <a:pt x="7792" y="4439"/>
                  <a:pt x="7813" y="4481"/>
                  <a:pt x="7835" y="4530"/>
                </a:cubicBezTo>
                <a:cubicBezTo>
                  <a:pt x="7898" y="4508"/>
                  <a:pt x="7951" y="4488"/>
                  <a:pt x="8013" y="4466"/>
                </a:cubicBezTo>
                <a:cubicBezTo>
                  <a:pt x="7990" y="4414"/>
                  <a:pt x="7970" y="4370"/>
                  <a:pt x="7947" y="4321"/>
                </a:cubicBezTo>
                <a:close/>
                <a:moveTo>
                  <a:pt x="11328" y="4318"/>
                </a:moveTo>
                <a:cubicBezTo>
                  <a:pt x="11322" y="4416"/>
                  <a:pt x="11316" y="4500"/>
                  <a:pt x="11311" y="4589"/>
                </a:cubicBezTo>
                <a:cubicBezTo>
                  <a:pt x="11396" y="4596"/>
                  <a:pt x="11469" y="4601"/>
                  <a:pt x="11549" y="4608"/>
                </a:cubicBezTo>
                <a:cubicBezTo>
                  <a:pt x="11560" y="4513"/>
                  <a:pt x="11570" y="4431"/>
                  <a:pt x="11581" y="4341"/>
                </a:cubicBezTo>
                <a:cubicBezTo>
                  <a:pt x="11496" y="4335"/>
                  <a:pt x="11420" y="4326"/>
                  <a:pt x="11328" y="4318"/>
                </a:cubicBezTo>
                <a:close/>
                <a:moveTo>
                  <a:pt x="17013" y="4313"/>
                </a:moveTo>
                <a:cubicBezTo>
                  <a:pt x="16960" y="4368"/>
                  <a:pt x="16913" y="4419"/>
                  <a:pt x="16862" y="4471"/>
                </a:cubicBezTo>
                <a:cubicBezTo>
                  <a:pt x="16928" y="4524"/>
                  <a:pt x="16987" y="4569"/>
                  <a:pt x="17049" y="4618"/>
                </a:cubicBezTo>
                <a:cubicBezTo>
                  <a:pt x="17104" y="4564"/>
                  <a:pt x="17153" y="4515"/>
                  <a:pt x="17204" y="4463"/>
                </a:cubicBezTo>
                <a:cubicBezTo>
                  <a:pt x="17140" y="4412"/>
                  <a:pt x="17081" y="4367"/>
                  <a:pt x="17013" y="4313"/>
                </a:cubicBezTo>
                <a:close/>
                <a:moveTo>
                  <a:pt x="10479" y="4306"/>
                </a:moveTo>
                <a:cubicBezTo>
                  <a:pt x="10390" y="4311"/>
                  <a:pt x="10310" y="4316"/>
                  <a:pt x="10225" y="4321"/>
                </a:cubicBezTo>
                <a:cubicBezTo>
                  <a:pt x="10233" y="4412"/>
                  <a:pt x="10240" y="4497"/>
                  <a:pt x="10248" y="4589"/>
                </a:cubicBezTo>
                <a:cubicBezTo>
                  <a:pt x="10337" y="4584"/>
                  <a:pt x="10411" y="4579"/>
                  <a:pt x="10479" y="4576"/>
                </a:cubicBezTo>
                <a:cubicBezTo>
                  <a:pt x="10479" y="4481"/>
                  <a:pt x="10479" y="4399"/>
                  <a:pt x="10479" y="4306"/>
                </a:cubicBezTo>
                <a:close/>
                <a:moveTo>
                  <a:pt x="8662" y="4306"/>
                </a:moveTo>
                <a:cubicBezTo>
                  <a:pt x="8595" y="4324"/>
                  <a:pt x="8539" y="4341"/>
                  <a:pt x="8478" y="4358"/>
                </a:cubicBezTo>
                <a:cubicBezTo>
                  <a:pt x="8527" y="4490"/>
                  <a:pt x="8571" y="4611"/>
                  <a:pt x="8616" y="4736"/>
                </a:cubicBezTo>
                <a:cubicBezTo>
                  <a:pt x="8679" y="4719"/>
                  <a:pt x="8728" y="4706"/>
                  <a:pt x="8788" y="4689"/>
                </a:cubicBezTo>
                <a:cubicBezTo>
                  <a:pt x="8745" y="4556"/>
                  <a:pt x="8705" y="4434"/>
                  <a:pt x="8662" y="4306"/>
                </a:cubicBezTo>
                <a:close/>
                <a:moveTo>
                  <a:pt x="10961" y="4302"/>
                </a:moveTo>
                <a:cubicBezTo>
                  <a:pt x="10961" y="4397"/>
                  <a:pt x="10961" y="4480"/>
                  <a:pt x="10961" y="4571"/>
                </a:cubicBezTo>
                <a:cubicBezTo>
                  <a:pt x="11038" y="4574"/>
                  <a:pt x="11112" y="4578"/>
                  <a:pt x="11195" y="4581"/>
                </a:cubicBezTo>
                <a:cubicBezTo>
                  <a:pt x="11203" y="4490"/>
                  <a:pt x="11208" y="4405"/>
                  <a:pt x="11214" y="4313"/>
                </a:cubicBezTo>
                <a:cubicBezTo>
                  <a:pt x="11125" y="4309"/>
                  <a:pt x="11048" y="4306"/>
                  <a:pt x="10961" y="4302"/>
                </a:cubicBezTo>
                <a:close/>
                <a:moveTo>
                  <a:pt x="8164" y="4248"/>
                </a:moveTo>
                <a:cubicBezTo>
                  <a:pt x="8098" y="4270"/>
                  <a:pt x="8043" y="4289"/>
                  <a:pt x="7981" y="4311"/>
                </a:cubicBezTo>
                <a:cubicBezTo>
                  <a:pt x="8002" y="4360"/>
                  <a:pt x="8021" y="4404"/>
                  <a:pt x="8043" y="4458"/>
                </a:cubicBezTo>
                <a:cubicBezTo>
                  <a:pt x="8108" y="4436"/>
                  <a:pt x="8161" y="4417"/>
                  <a:pt x="8223" y="4395"/>
                </a:cubicBezTo>
                <a:cubicBezTo>
                  <a:pt x="8202" y="4343"/>
                  <a:pt x="8183" y="4297"/>
                  <a:pt x="8164" y="4248"/>
                </a:cubicBezTo>
                <a:close/>
                <a:moveTo>
                  <a:pt x="11764" y="4223"/>
                </a:moveTo>
                <a:cubicBezTo>
                  <a:pt x="11726" y="4470"/>
                  <a:pt x="11692" y="4706"/>
                  <a:pt x="11657" y="4951"/>
                </a:cubicBezTo>
                <a:cubicBezTo>
                  <a:pt x="11745" y="4962"/>
                  <a:pt x="11827" y="4973"/>
                  <a:pt x="11914" y="4984"/>
                </a:cubicBezTo>
                <a:cubicBezTo>
                  <a:pt x="11961" y="4738"/>
                  <a:pt x="12006" y="4503"/>
                  <a:pt x="12054" y="4260"/>
                </a:cubicBezTo>
                <a:cubicBezTo>
                  <a:pt x="11957" y="4247"/>
                  <a:pt x="11868" y="4235"/>
                  <a:pt x="11764" y="4223"/>
                </a:cubicBezTo>
                <a:close/>
                <a:moveTo>
                  <a:pt x="4961" y="4216"/>
                </a:moveTo>
                <a:cubicBezTo>
                  <a:pt x="4895" y="4267"/>
                  <a:pt x="4838" y="4309"/>
                  <a:pt x="4780" y="4353"/>
                </a:cubicBezTo>
                <a:cubicBezTo>
                  <a:pt x="4816" y="4394"/>
                  <a:pt x="4846" y="4424"/>
                  <a:pt x="4880" y="4461"/>
                </a:cubicBezTo>
                <a:cubicBezTo>
                  <a:pt x="4944" y="4416"/>
                  <a:pt x="5001" y="4373"/>
                  <a:pt x="5062" y="4329"/>
                </a:cubicBezTo>
                <a:cubicBezTo>
                  <a:pt x="5028" y="4292"/>
                  <a:pt x="4999" y="4259"/>
                  <a:pt x="4961" y="4216"/>
                </a:cubicBezTo>
                <a:close/>
                <a:moveTo>
                  <a:pt x="8384" y="4181"/>
                </a:moveTo>
                <a:cubicBezTo>
                  <a:pt x="8319" y="4201"/>
                  <a:pt x="8264" y="4218"/>
                  <a:pt x="8196" y="4238"/>
                </a:cubicBezTo>
                <a:cubicBezTo>
                  <a:pt x="8219" y="4294"/>
                  <a:pt x="8238" y="4340"/>
                  <a:pt x="8257" y="4387"/>
                </a:cubicBezTo>
                <a:cubicBezTo>
                  <a:pt x="8325" y="4365"/>
                  <a:pt x="8380" y="4348"/>
                  <a:pt x="8438" y="4328"/>
                </a:cubicBezTo>
                <a:cubicBezTo>
                  <a:pt x="8420" y="4275"/>
                  <a:pt x="8403" y="4232"/>
                  <a:pt x="8384" y="4181"/>
                </a:cubicBezTo>
                <a:close/>
                <a:moveTo>
                  <a:pt x="7631" y="4178"/>
                </a:moveTo>
                <a:cubicBezTo>
                  <a:pt x="7569" y="4203"/>
                  <a:pt x="7510" y="4225"/>
                  <a:pt x="7446" y="4250"/>
                </a:cubicBezTo>
                <a:cubicBezTo>
                  <a:pt x="7474" y="4302"/>
                  <a:pt x="7497" y="4346"/>
                  <a:pt x="7521" y="4397"/>
                </a:cubicBezTo>
                <a:cubicBezTo>
                  <a:pt x="7584" y="4373"/>
                  <a:pt x="7641" y="4351"/>
                  <a:pt x="7703" y="4326"/>
                </a:cubicBezTo>
                <a:cubicBezTo>
                  <a:pt x="7680" y="4277"/>
                  <a:pt x="7659" y="4235"/>
                  <a:pt x="7631" y="4178"/>
                </a:cubicBezTo>
                <a:close/>
                <a:moveTo>
                  <a:pt x="16234" y="4144"/>
                </a:moveTo>
                <a:cubicBezTo>
                  <a:pt x="16187" y="4203"/>
                  <a:pt x="16143" y="4257"/>
                  <a:pt x="16100" y="4313"/>
                </a:cubicBezTo>
                <a:cubicBezTo>
                  <a:pt x="16166" y="4356"/>
                  <a:pt x="16225" y="4397"/>
                  <a:pt x="16291" y="4441"/>
                </a:cubicBezTo>
                <a:cubicBezTo>
                  <a:pt x="16338" y="4387"/>
                  <a:pt x="16382" y="4336"/>
                  <a:pt x="16433" y="4277"/>
                </a:cubicBezTo>
                <a:cubicBezTo>
                  <a:pt x="16363" y="4230"/>
                  <a:pt x="16300" y="4189"/>
                  <a:pt x="16234" y="4144"/>
                </a:cubicBezTo>
                <a:close/>
                <a:moveTo>
                  <a:pt x="8603" y="4122"/>
                </a:moveTo>
                <a:cubicBezTo>
                  <a:pt x="8537" y="4140"/>
                  <a:pt x="8478" y="4157"/>
                  <a:pt x="8418" y="4174"/>
                </a:cubicBezTo>
                <a:cubicBezTo>
                  <a:pt x="8437" y="4226"/>
                  <a:pt x="8452" y="4270"/>
                  <a:pt x="8471" y="4321"/>
                </a:cubicBezTo>
                <a:cubicBezTo>
                  <a:pt x="8533" y="4304"/>
                  <a:pt x="8588" y="4291"/>
                  <a:pt x="8654" y="4272"/>
                </a:cubicBezTo>
                <a:cubicBezTo>
                  <a:pt x="8635" y="4216"/>
                  <a:pt x="8620" y="4172"/>
                  <a:pt x="8603" y="4122"/>
                </a:cubicBezTo>
                <a:close/>
                <a:moveTo>
                  <a:pt x="16728" y="4102"/>
                </a:moveTo>
                <a:cubicBezTo>
                  <a:pt x="16676" y="4159"/>
                  <a:pt x="16631" y="4210"/>
                  <a:pt x="16584" y="4264"/>
                </a:cubicBezTo>
                <a:cubicBezTo>
                  <a:pt x="16652" y="4313"/>
                  <a:pt x="16709" y="4355"/>
                  <a:pt x="16779" y="4405"/>
                </a:cubicBezTo>
                <a:cubicBezTo>
                  <a:pt x="16830" y="4350"/>
                  <a:pt x="16875" y="4299"/>
                  <a:pt x="16926" y="4245"/>
                </a:cubicBezTo>
                <a:cubicBezTo>
                  <a:pt x="16856" y="4194"/>
                  <a:pt x="16794" y="4151"/>
                  <a:pt x="16728" y="4102"/>
                </a:cubicBezTo>
                <a:close/>
                <a:moveTo>
                  <a:pt x="7850" y="4093"/>
                </a:moveTo>
                <a:cubicBezTo>
                  <a:pt x="7782" y="4120"/>
                  <a:pt x="7724" y="4142"/>
                  <a:pt x="7663" y="4166"/>
                </a:cubicBezTo>
                <a:cubicBezTo>
                  <a:pt x="7690" y="4220"/>
                  <a:pt x="7712" y="4265"/>
                  <a:pt x="7737" y="4314"/>
                </a:cubicBezTo>
                <a:cubicBezTo>
                  <a:pt x="7803" y="4289"/>
                  <a:pt x="7860" y="4267"/>
                  <a:pt x="7918" y="4245"/>
                </a:cubicBezTo>
                <a:cubicBezTo>
                  <a:pt x="7894" y="4191"/>
                  <a:pt x="7875" y="4147"/>
                  <a:pt x="7850" y="4093"/>
                </a:cubicBezTo>
                <a:close/>
                <a:moveTo>
                  <a:pt x="8074" y="4021"/>
                </a:moveTo>
                <a:cubicBezTo>
                  <a:pt x="8007" y="4043"/>
                  <a:pt x="7949" y="4063"/>
                  <a:pt x="7884" y="4085"/>
                </a:cubicBezTo>
                <a:cubicBezTo>
                  <a:pt x="7907" y="4137"/>
                  <a:pt x="7926" y="4181"/>
                  <a:pt x="7951" y="4237"/>
                </a:cubicBezTo>
                <a:cubicBezTo>
                  <a:pt x="8017" y="4215"/>
                  <a:pt x="8074" y="4196"/>
                  <a:pt x="8136" y="4174"/>
                </a:cubicBezTo>
                <a:cubicBezTo>
                  <a:pt x="8115" y="4122"/>
                  <a:pt x="8096" y="4075"/>
                  <a:pt x="8074" y="4021"/>
                </a:cubicBezTo>
                <a:close/>
                <a:moveTo>
                  <a:pt x="4784" y="4017"/>
                </a:moveTo>
                <a:cubicBezTo>
                  <a:pt x="4717" y="4066"/>
                  <a:pt x="4659" y="4110"/>
                  <a:pt x="4596" y="4156"/>
                </a:cubicBezTo>
                <a:cubicBezTo>
                  <a:pt x="4634" y="4198"/>
                  <a:pt x="4668" y="4233"/>
                  <a:pt x="4710" y="4277"/>
                </a:cubicBezTo>
                <a:cubicBezTo>
                  <a:pt x="4776" y="4228"/>
                  <a:pt x="4833" y="4186"/>
                  <a:pt x="4895" y="4140"/>
                </a:cubicBezTo>
                <a:cubicBezTo>
                  <a:pt x="4855" y="4098"/>
                  <a:pt x="4821" y="4059"/>
                  <a:pt x="4784" y="4017"/>
                </a:cubicBezTo>
                <a:close/>
                <a:moveTo>
                  <a:pt x="9766" y="4007"/>
                </a:moveTo>
                <a:cubicBezTo>
                  <a:pt x="9701" y="4017"/>
                  <a:pt x="9649" y="4024"/>
                  <a:pt x="9592" y="4034"/>
                </a:cubicBezTo>
                <a:cubicBezTo>
                  <a:pt x="9603" y="4093"/>
                  <a:pt x="9611" y="4145"/>
                  <a:pt x="9622" y="4205"/>
                </a:cubicBezTo>
                <a:cubicBezTo>
                  <a:pt x="9679" y="4198"/>
                  <a:pt x="9730" y="4191"/>
                  <a:pt x="9790" y="4184"/>
                </a:cubicBezTo>
                <a:cubicBezTo>
                  <a:pt x="9783" y="4124"/>
                  <a:pt x="9775" y="4071"/>
                  <a:pt x="9766" y="4007"/>
                </a:cubicBezTo>
                <a:close/>
                <a:moveTo>
                  <a:pt x="13946" y="3997"/>
                </a:moveTo>
                <a:cubicBezTo>
                  <a:pt x="13916" y="4061"/>
                  <a:pt x="13889" y="4117"/>
                  <a:pt x="13863" y="4174"/>
                </a:cubicBezTo>
                <a:cubicBezTo>
                  <a:pt x="13982" y="4221"/>
                  <a:pt x="14090" y="4262"/>
                  <a:pt x="14201" y="4306"/>
                </a:cubicBezTo>
                <a:cubicBezTo>
                  <a:pt x="14232" y="4247"/>
                  <a:pt x="14260" y="4198"/>
                  <a:pt x="14292" y="4135"/>
                </a:cubicBezTo>
                <a:cubicBezTo>
                  <a:pt x="14173" y="4086"/>
                  <a:pt x="14063" y="4043"/>
                  <a:pt x="13946" y="3997"/>
                </a:cubicBezTo>
                <a:close/>
                <a:moveTo>
                  <a:pt x="12831" y="3951"/>
                </a:moveTo>
                <a:cubicBezTo>
                  <a:pt x="12812" y="4017"/>
                  <a:pt x="12795" y="4073"/>
                  <a:pt x="12776" y="4137"/>
                </a:cubicBezTo>
                <a:cubicBezTo>
                  <a:pt x="12897" y="4167"/>
                  <a:pt x="13003" y="4194"/>
                  <a:pt x="13116" y="4223"/>
                </a:cubicBezTo>
                <a:cubicBezTo>
                  <a:pt x="13137" y="4161"/>
                  <a:pt x="13156" y="4105"/>
                  <a:pt x="13177" y="4043"/>
                </a:cubicBezTo>
                <a:cubicBezTo>
                  <a:pt x="13058" y="4012"/>
                  <a:pt x="12948" y="3983"/>
                  <a:pt x="12831" y="3951"/>
                </a:cubicBezTo>
                <a:close/>
                <a:moveTo>
                  <a:pt x="8300" y="3951"/>
                </a:moveTo>
                <a:cubicBezTo>
                  <a:pt x="8232" y="3972"/>
                  <a:pt x="8174" y="3990"/>
                  <a:pt x="8108" y="4010"/>
                </a:cubicBezTo>
                <a:cubicBezTo>
                  <a:pt x="8130" y="4066"/>
                  <a:pt x="8149" y="4113"/>
                  <a:pt x="8170" y="4164"/>
                </a:cubicBezTo>
                <a:cubicBezTo>
                  <a:pt x="8236" y="4144"/>
                  <a:pt x="8291" y="4127"/>
                  <a:pt x="8357" y="4107"/>
                </a:cubicBezTo>
                <a:cubicBezTo>
                  <a:pt x="8336" y="4049"/>
                  <a:pt x="8319" y="4004"/>
                  <a:pt x="8300" y="3951"/>
                </a:cubicBezTo>
                <a:close/>
                <a:moveTo>
                  <a:pt x="10974" y="3921"/>
                </a:moveTo>
                <a:cubicBezTo>
                  <a:pt x="10974" y="4004"/>
                  <a:pt x="10974" y="4086"/>
                  <a:pt x="10974" y="4179"/>
                </a:cubicBezTo>
                <a:cubicBezTo>
                  <a:pt x="11053" y="4183"/>
                  <a:pt x="11135" y="4186"/>
                  <a:pt x="11224" y="4189"/>
                </a:cubicBezTo>
                <a:cubicBezTo>
                  <a:pt x="11229" y="4097"/>
                  <a:pt x="11235" y="4014"/>
                  <a:pt x="11241" y="3921"/>
                </a:cubicBezTo>
                <a:cubicBezTo>
                  <a:pt x="11148" y="3921"/>
                  <a:pt x="11065" y="3921"/>
                  <a:pt x="10974" y="3921"/>
                </a:cubicBezTo>
                <a:close/>
                <a:moveTo>
                  <a:pt x="10588" y="3918"/>
                </a:moveTo>
                <a:cubicBezTo>
                  <a:pt x="10588" y="4007"/>
                  <a:pt x="10588" y="4090"/>
                  <a:pt x="10588" y="4176"/>
                </a:cubicBezTo>
                <a:cubicBezTo>
                  <a:pt x="10683" y="4176"/>
                  <a:pt x="10762" y="4176"/>
                  <a:pt x="10843" y="4176"/>
                </a:cubicBezTo>
                <a:cubicBezTo>
                  <a:pt x="10843" y="4085"/>
                  <a:pt x="10843" y="4000"/>
                  <a:pt x="10843" y="3918"/>
                </a:cubicBezTo>
                <a:cubicBezTo>
                  <a:pt x="10753" y="3918"/>
                  <a:pt x="10670" y="3918"/>
                  <a:pt x="10588" y="3918"/>
                </a:cubicBezTo>
                <a:close/>
                <a:moveTo>
                  <a:pt x="10460" y="3916"/>
                </a:moveTo>
                <a:cubicBezTo>
                  <a:pt x="10371" y="3921"/>
                  <a:pt x="10291" y="3926"/>
                  <a:pt x="10193" y="3931"/>
                </a:cubicBezTo>
                <a:cubicBezTo>
                  <a:pt x="10201" y="4026"/>
                  <a:pt x="10208" y="4110"/>
                  <a:pt x="10218" y="4201"/>
                </a:cubicBezTo>
                <a:cubicBezTo>
                  <a:pt x="10310" y="4194"/>
                  <a:pt x="10390" y="4189"/>
                  <a:pt x="10473" y="4184"/>
                </a:cubicBezTo>
                <a:cubicBezTo>
                  <a:pt x="10469" y="4090"/>
                  <a:pt x="10463" y="4005"/>
                  <a:pt x="10460" y="3916"/>
                </a:cubicBezTo>
                <a:close/>
                <a:moveTo>
                  <a:pt x="16434" y="3901"/>
                </a:moveTo>
                <a:cubicBezTo>
                  <a:pt x="16385" y="3961"/>
                  <a:pt x="16342" y="4014"/>
                  <a:pt x="16298" y="4070"/>
                </a:cubicBezTo>
                <a:cubicBezTo>
                  <a:pt x="16368" y="4117"/>
                  <a:pt x="16429" y="4157"/>
                  <a:pt x="16497" y="4203"/>
                </a:cubicBezTo>
                <a:cubicBezTo>
                  <a:pt x="16546" y="4145"/>
                  <a:pt x="16589" y="4093"/>
                  <a:pt x="16639" y="4037"/>
                </a:cubicBezTo>
                <a:cubicBezTo>
                  <a:pt x="16569" y="3992"/>
                  <a:pt x="16508" y="3950"/>
                  <a:pt x="16434" y="3901"/>
                </a:cubicBezTo>
                <a:close/>
                <a:moveTo>
                  <a:pt x="8525" y="3891"/>
                </a:moveTo>
                <a:cubicBezTo>
                  <a:pt x="8457" y="3907"/>
                  <a:pt x="8399" y="3924"/>
                  <a:pt x="8333" y="3941"/>
                </a:cubicBezTo>
                <a:cubicBezTo>
                  <a:pt x="8351" y="3995"/>
                  <a:pt x="8368" y="4043"/>
                  <a:pt x="8387" y="4100"/>
                </a:cubicBezTo>
                <a:cubicBezTo>
                  <a:pt x="8457" y="4080"/>
                  <a:pt x="8516" y="4063"/>
                  <a:pt x="8578" y="4044"/>
                </a:cubicBezTo>
                <a:cubicBezTo>
                  <a:pt x="8559" y="3988"/>
                  <a:pt x="8544" y="3941"/>
                  <a:pt x="8525" y="3891"/>
                </a:cubicBezTo>
                <a:close/>
                <a:moveTo>
                  <a:pt x="12318" y="3847"/>
                </a:moveTo>
                <a:cubicBezTo>
                  <a:pt x="12303" y="3913"/>
                  <a:pt x="12290" y="3968"/>
                  <a:pt x="12277" y="4032"/>
                </a:cubicBezTo>
                <a:cubicBezTo>
                  <a:pt x="12394" y="4056"/>
                  <a:pt x="12505" y="4078"/>
                  <a:pt x="12623" y="4102"/>
                </a:cubicBezTo>
                <a:cubicBezTo>
                  <a:pt x="12640" y="4039"/>
                  <a:pt x="12657" y="3983"/>
                  <a:pt x="12674" y="3918"/>
                </a:cubicBezTo>
                <a:cubicBezTo>
                  <a:pt x="12553" y="3894"/>
                  <a:pt x="12439" y="3870"/>
                  <a:pt x="12318" y="3847"/>
                </a:cubicBezTo>
                <a:close/>
                <a:moveTo>
                  <a:pt x="13436" y="3823"/>
                </a:moveTo>
                <a:cubicBezTo>
                  <a:pt x="13411" y="3886"/>
                  <a:pt x="13390" y="3941"/>
                  <a:pt x="13366" y="4005"/>
                </a:cubicBezTo>
                <a:cubicBezTo>
                  <a:pt x="13489" y="4046"/>
                  <a:pt x="13598" y="4081"/>
                  <a:pt x="13714" y="4118"/>
                </a:cubicBezTo>
                <a:cubicBezTo>
                  <a:pt x="13740" y="4056"/>
                  <a:pt x="13763" y="4004"/>
                  <a:pt x="13789" y="3941"/>
                </a:cubicBezTo>
                <a:cubicBezTo>
                  <a:pt x="13668" y="3902"/>
                  <a:pt x="13555" y="3865"/>
                  <a:pt x="13436" y="3823"/>
                </a:cubicBezTo>
                <a:close/>
                <a:moveTo>
                  <a:pt x="9355" y="3810"/>
                </a:moveTo>
                <a:cubicBezTo>
                  <a:pt x="9291" y="3821"/>
                  <a:pt x="9236" y="3832"/>
                  <a:pt x="9176" y="3843"/>
                </a:cubicBezTo>
                <a:cubicBezTo>
                  <a:pt x="9191" y="3904"/>
                  <a:pt x="9204" y="3956"/>
                  <a:pt x="9217" y="4016"/>
                </a:cubicBezTo>
                <a:cubicBezTo>
                  <a:pt x="9280" y="4004"/>
                  <a:pt x="9333" y="3994"/>
                  <a:pt x="9391" y="3983"/>
                </a:cubicBezTo>
                <a:cubicBezTo>
                  <a:pt x="9378" y="3921"/>
                  <a:pt x="9367" y="3867"/>
                  <a:pt x="9355" y="3810"/>
                </a:cubicBezTo>
                <a:close/>
                <a:moveTo>
                  <a:pt x="7440" y="3778"/>
                </a:moveTo>
                <a:cubicBezTo>
                  <a:pt x="7370" y="3805"/>
                  <a:pt x="7310" y="3828"/>
                  <a:pt x="7242" y="3855"/>
                </a:cubicBezTo>
                <a:cubicBezTo>
                  <a:pt x="7306" y="3980"/>
                  <a:pt x="7366" y="4097"/>
                  <a:pt x="7429" y="4220"/>
                </a:cubicBezTo>
                <a:cubicBezTo>
                  <a:pt x="7491" y="4194"/>
                  <a:pt x="7548" y="4172"/>
                  <a:pt x="7616" y="4145"/>
                </a:cubicBezTo>
                <a:cubicBezTo>
                  <a:pt x="7555" y="4019"/>
                  <a:pt x="7499" y="3901"/>
                  <a:pt x="7440" y="3778"/>
                </a:cubicBezTo>
                <a:close/>
                <a:moveTo>
                  <a:pt x="14067" y="3742"/>
                </a:moveTo>
                <a:cubicBezTo>
                  <a:pt x="14037" y="3803"/>
                  <a:pt x="14012" y="3859"/>
                  <a:pt x="13984" y="3918"/>
                </a:cubicBezTo>
                <a:cubicBezTo>
                  <a:pt x="14103" y="3965"/>
                  <a:pt x="14215" y="4009"/>
                  <a:pt x="14334" y="4056"/>
                </a:cubicBezTo>
                <a:cubicBezTo>
                  <a:pt x="14364" y="3997"/>
                  <a:pt x="14392" y="3943"/>
                  <a:pt x="14426" y="3884"/>
                </a:cubicBezTo>
                <a:cubicBezTo>
                  <a:pt x="14302" y="3835"/>
                  <a:pt x="14188" y="3789"/>
                  <a:pt x="14067" y="3742"/>
                </a:cubicBezTo>
                <a:close/>
                <a:moveTo>
                  <a:pt x="11840" y="3712"/>
                </a:moveTo>
                <a:cubicBezTo>
                  <a:pt x="11823" y="3835"/>
                  <a:pt x="11806" y="3946"/>
                  <a:pt x="11787" y="4066"/>
                </a:cubicBezTo>
                <a:cubicBezTo>
                  <a:pt x="11889" y="4080"/>
                  <a:pt x="11984" y="4091"/>
                  <a:pt x="12082" y="4105"/>
                </a:cubicBezTo>
                <a:cubicBezTo>
                  <a:pt x="12105" y="3983"/>
                  <a:pt x="12125" y="3875"/>
                  <a:pt x="12150" y="3752"/>
                </a:cubicBezTo>
                <a:cubicBezTo>
                  <a:pt x="12040" y="3737"/>
                  <a:pt x="11944" y="3725"/>
                  <a:pt x="11840" y="3712"/>
                </a:cubicBezTo>
                <a:close/>
                <a:moveTo>
                  <a:pt x="7673" y="3691"/>
                </a:moveTo>
                <a:cubicBezTo>
                  <a:pt x="7603" y="3717"/>
                  <a:pt x="7542" y="3740"/>
                  <a:pt x="7474" y="3766"/>
                </a:cubicBezTo>
                <a:cubicBezTo>
                  <a:pt x="7533" y="3891"/>
                  <a:pt x="7589" y="4010"/>
                  <a:pt x="7648" y="4134"/>
                </a:cubicBezTo>
                <a:cubicBezTo>
                  <a:pt x="7716" y="4108"/>
                  <a:pt x="7773" y="4086"/>
                  <a:pt x="7837" y="4063"/>
                </a:cubicBezTo>
                <a:cubicBezTo>
                  <a:pt x="7780" y="3936"/>
                  <a:pt x="7728" y="3816"/>
                  <a:pt x="7673" y="3691"/>
                </a:cubicBezTo>
                <a:close/>
                <a:moveTo>
                  <a:pt x="8930" y="3641"/>
                </a:moveTo>
                <a:cubicBezTo>
                  <a:pt x="8868" y="3654"/>
                  <a:pt x="8817" y="3666"/>
                  <a:pt x="8750" y="3681"/>
                </a:cubicBezTo>
                <a:cubicBezTo>
                  <a:pt x="8769" y="3744"/>
                  <a:pt x="8786" y="3796"/>
                  <a:pt x="8803" y="3853"/>
                </a:cubicBezTo>
                <a:cubicBezTo>
                  <a:pt x="8868" y="3837"/>
                  <a:pt x="8921" y="3825"/>
                  <a:pt x="8979" y="3810"/>
                </a:cubicBezTo>
                <a:cubicBezTo>
                  <a:pt x="8960" y="3747"/>
                  <a:pt x="8945" y="3695"/>
                  <a:pt x="8930" y="3641"/>
                </a:cubicBezTo>
                <a:close/>
                <a:moveTo>
                  <a:pt x="13536" y="3563"/>
                </a:moveTo>
                <a:cubicBezTo>
                  <a:pt x="13511" y="3626"/>
                  <a:pt x="13489" y="3680"/>
                  <a:pt x="13464" y="3744"/>
                </a:cubicBezTo>
                <a:cubicBezTo>
                  <a:pt x="13589" y="3786"/>
                  <a:pt x="13704" y="3823"/>
                  <a:pt x="13825" y="3862"/>
                </a:cubicBezTo>
                <a:cubicBezTo>
                  <a:pt x="13852" y="3801"/>
                  <a:pt x="13876" y="3745"/>
                  <a:pt x="13903" y="3683"/>
                </a:cubicBezTo>
                <a:cubicBezTo>
                  <a:pt x="13774" y="3641"/>
                  <a:pt x="13659" y="3604"/>
                  <a:pt x="13536" y="3563"/>
                </a:cubicBezTo>
                <a:close/>
                <a:moveTo>
                  <a:pt x="8149" y="3540"/>
                </a:moveTo>
                <a:cubicBezTo>
                  <a:pt x="8075" y="3561"/>
                  <a:pt x="8013" y="3580"/>
                  <a:pt x="7945" y="3602"/>
                </a:cubicBezTo>
                <a:cubicBezTo>
                  <a:pt x="7996" y="3732"/>
                  <a:pt x="8045" y="3853"/>
                  <a:pt x="8094" y="3978"/>
                </a:cubicBezTo>
                <a:cubicBezTo>
                  <a:pt x="8166" y="3956"/>
                  <a:pt x="8225" y="3938"/>
                  <a:pt x="8289" y="3919"/>
                </a:cubicBezTo>
                <a:cubicBezTo>
                  <a:pt x="8242" y="3789"/>
                  <a:pt x="8196" y="3666"/>
                  <a:pt x="8149" y="3540"/>
                </a:cubicBezTo>
                <a:close/>
                <a:moveTo>
                  <a:pt x="11394" y="3538"/>
                </a:moveTo>
                <a:cubicBezTo>
                  <a:pt x="11386" y="3632"/>
                  <a:pt x="11379" y="3717"/>
                  <a:pt x="11371" y="3806"/>
                </a:cubicBezTo>
                <a:cubicBezTo>
                  <a:pt x="11466" y="3815"/>
                  <a:pt x="11549" y="3821"/>
                  <a:pt x="11643" y="3830"/>
                </a:cubicBezTo>
                <a:cubicBezTo>
                  <a:pt x="11655" y="3735"/>
                  <a:pt x="11664" y="3653"/>
                  <a:pt x="11675" y="3561"/>
                </a:cubicBezTo>
                <a:cubicBezTo>
                  <a:pt x="11579" y="3553"/>
                  <a:pt x="11490" y="3546"/>
                  <a:pt x="11394" y="3538"/>
                </a:cubicBezTo>
                <a:close/>
                <a:moveTo>
                  <a:pt x="10982" y="3531"/>
                </a:moveTo>
                <a:cubicBezTo>
                  <a:pt x="10982" y="3615"/>
                  <a:pt x="10982" y="3698"/>
                  <a:pt x="10982" y="3789"/>
                </a:cubicBezTo>
                <a:cubicBezTo>
                  <a:pt x="11068" y="3789"/>
                  <a:pt x="11155" y="3789"/>
                  <a:pt x="11250" y="3789"/>
                </a:cubicBezTo>
                <a:cubicBezTo>
                  <a:pt x="11254" y="3705"/>
                  <a:pt x="11258" y="3622"/>
                  <a:pt x="11263" y="3531"/>
                </a:cubicBezTo>
                <a:cubicBezTo>
                  <a:pt x="11169" y="3531"/>
                  <a:pt x="11082" y="3531"/>
                  <a:pt x="10982" y="3531"/>
                </a:cubicBezTo>
                <a:close/>
                <a:moveTo>
                  <a:pt x="10443" y="3523"/>
                </a:moveTo>
                <a:cubicBezTo>
                  <a:pt x="10346" y="3526"/>
                  <a:pt x="10259" y="3531"/>
                  <a:pt x="10157" y="3536"/>
                </a:cubicBezTo>
                <a:cubicBezTo>
                  <a:pt x="10167" y="3632"/>
                  <a:pt x="10174" y="3717"/>
                  <a:pt x="10184" y="3808"/>
                </a:cubicBezTo>
                <a:cubicBezTo>
                  <a:pt x="10278" y="3803"/>
                  <a:pt x="10363" y="3796"/>
                  <a:pt x="10443" y="3791"/>
                </a:cubicBezTo>
                <a:cubicBezTo>
                  <a:pt x="10443" y="3700"/>
                  <a:pt x="10443" y="3617"/>
                  <a:pt x="10443" y="3523"/>
                </a:cubicBezTo>
                <a:close/>
                <a:moveTo>
                  <a:pt x="8391" y="3475"/>
                </a:moveTo>
                <a:cubicBezTo>
                  <a:pt x="8323" y="3494"/>
                  <a:pt x="8261" y="3511"/>
                  <a:pt x="8185" y="3531"/>
                </a:cubicBezTo>
                <a:cubicBezTo>
                  <a:pt x="8232" y="3663"/>
                  <a:pt x="8276" y="3784"/>
                  <a:pt x="8321" y="3911"/>
                </a:cubicBezTo>
                <a:cubicBezTo>
                  <a:pt x="8391" y="3891"/>
                  <a:pt x="8452" y="3874"/>
                  <a:pt x="8518" y="3855"/>
                </a:cubicBezTo>
                <a:cubicBezTo>
                  <a:pt x="8474" y="3725"/>
                  <a:pt x="8435" y="3602"/>
                  <a:pt x="8391" y="3475"/>
                </a:cubicBezTo>
                <a:close/>
                <a:moveTo>
                  <a:pt x="12989" y="3418"/>
                </a:moveTo>
                <a:cubicBezTo>
                  <a:pt x="12971" y="3482"/>
                  <a:pt x="12954" y="3538"/>
                  <a:pt x="12935" y="3602"/>
                </a:cubicBezTo>
                <a:cubicBezTo>
                  <a:pt x="13063" y="3636"/>
                  <a:pt x="13180" y="3664"/>
                  <a:pt x="13303" y="3696"/>
                </a:cubicBezTo>
                <a:cubicBezTo>
                  <a:pt x="13324" y="3634"/>
                  <a:pt x="13345" y="3577"/>
                  <a:pt x="13366" y="3514"/>
                </a:cubicBezTo>
                <a:cubicBezTo>
                  <a:pt x="13233" y="3480"/>
                  <a:pt x="13114" y="3450"/>
                  <a:pt x="12989" y="3418"/>
                </a:cubicBezTo>
                <a:close/>
                <a:moveTo>
                  <a:pt x="12436" y="3303"/>
                </a:moveTo>
                <a:cubicBezTo>
                  <a:pt x="12422" y="3369"/>
                  <a:pt x="12409" y="3428"/>
                  <a:pt x="12394" y="3491"/>
                </a:cubicBezTo>
                <a:cubicBezTo>
                  <a:pt x="12522" y="3516"/>
                  <a:pt x="12642" y="3538"/>
                  <a:pt x="12768" y="3563"/>
                </a:cubicBezTo>
                <a:cubicBezTo>
                  <a:pt x="12785" y="3499"/>
                  <a:pt x="12800" y="3442"/>
                  <a:pt x="12817" y="3377"/>
                </a:cubicBezTo>
                <a:cubicBezTo>
                  <a:pt x="12685" y="3352"/>
                  <a:pt x="12564" y="3329"/>
                  <a:pt x="12436" y="3303"/>
                </a:cubicBezTo>
                <a:close/>
                <a:moveTo>
                  <a:pt x="13632" y="3300"/>
                </a:moveTo>
                <a:cubicBezTo>
                  <a:pt x="13608" y="3366"/>
                  <a:pt x="13587" y="3421"/>
                  <a:pt x="13564" y="3480"/>
                </a:cubicBezTo>
                <a:cubicBezTo>
                  <a:pt x="13691" y="3523"/>
                  <a:pt x="13810" y="3561"/>
                  <a:pt x="13937" y="3600"/>
                </a:cubicBezTo>
                <a:cubicBezTo>
                  <a:pt x="13963" y="3541"/>
                  <a:pt x="13988" y="3487"/>
                  <a:pt x="14016" y="3423"/>
                </a:cubicBezTo>
                <a:cubicBezTo>
                  <a:pt x="13882" y="3381"/>
                  <a:pt x="13759" y="3340"/>
                  <a:pt x="13632" y="3300"/>
                </a:cubicBezTo>
                <a:close/>
                <a:moveTo>
                  <a:pt x="7497" y="3288"/>
                </a:moveTo>
                <a:cubicBezTo>
                  <a:pt x="7423" y="3315"/>
                  <a:pt x="7357" y="3339"/>
                  <a:pt x="7285" y="3366"/>
                </a:cubicBezTo>
                <a:cubicBezTo>
                  <a:pt x="7344" y="3491"/>
                  <a:pt x="7400" y="3610"/>
                  <a:pt x="7459" y="3735"/>
                </a:cubicBezTo>
                <a:cubicBezTo>
                  <a:pt x="7531" y="3707"/>
                  <a:pt x="7593" y="3683"/>
                  <a:pt x="7659" y="3658"/>
                </a:cubicBezTo>
                <a:cubicBezTo>
                  <a:pt x="7605" y="3531"/>
                  <a:pt x="7552" y="3411"/>
                  <a:pt x="7497" y="3288"/>
                </a:cubicBezTo>
                <a:close/>
                <a:moveTo>
                  <a:pt x="14304" y="3229"/>
                </a:moveTo>
                <a:cubicBezTo>
                  <a:pt x="14273" y="3293"/>
                  <a:pt x="14247" y="3349"/>
                  <a:pt x="14220" y="3406"/>
                </a:cubicBezTo>
                <a:cubicBezTo>
                  <a:pt x="14351" y="3459"/>
                  <a:pt x="14470" y="3506"/>
                  <a:pt x="14597" y="3555"/>
                </a:cubicBezTo>
                <a:cubicBezTo>
                  <a:pt x="14629" y="3496"/>
                  <a:pt x="14657" y="3442"/>
                  <a:pt x="14689" y="3383"/>
                </a:cubicBezTo>
                <a:cubicBezTo>
                  <a:pt x="14557" y="3330"/>
                  <a:pt x="14438" y="3281"/>
                  <a:pt x="14304" y="3229"/>
                </a:cubicBezTo>
                <a:close/>
                <a:moveTo>
                  <a:pt x="7748" y="3204"/>
                </a:moveTo>
                <a:cubicBezTo>
                  <a:pt x="7669" y="3229"/>
                  <a:pt x="7603" y="3253"/>
                  <a:pt x="7533" y="3278"/>
                </a:cubicBezTo>
                <a:cubicBezTo>
                  <a:pt x="7589" y="3404"/>
                  <a:pt x="7641" y="3524"/>
                  <a:pt x="7695" y="3649"/>
                </a:cubicBezTo>
                <a:cubicBezTo>
                  <a:pt x="7765" y="3626"/>
                  <a:pt x="7830" y="3604"/>
                  <a:pt x="7900" y="3580"/>
                </a:cubicBezTo>
                <a:cubicBezTo>
                  <a:pt x="7849" y="3452"/>
                  <a:pt x="7799" y="3330"/>
                  <a:pt x="7748" y="3204"/>
                </a:cubicBezTo>
                <a:close/>
                <a:moveTo>
                  <a:pt x="13069" y="3150"/>
                </a:moveTo>
                <a:cubicBezTo>
                  <a:pt x="13048" y="3217"/>
                  <a:pt x="13033" y="3271"/>
                  <a:pt x="13014" y="3334"/>
                </a:cubicBezTo>
                <a:cubicBezTo>
                  <a:pt x="13143" y="3366"/>
                  <a:pt x="13264" y="3398"/>
                  <a:pt x="13396" y="3431"/>
                </a:cubicBezTo>
                <a:cubicBezTo>
                  <a:pt x="13419" y="3367"/>
                  <a:pt x="13438" y="3312"/>
                  <a:pt x="13458" y="3249"/>
                </a:cubicBezTo>
                <a:cubicBezTo>
                  <a:pt x="13322" y="3214"/>
                  <a:pt x="13197" y="3182"/>
                  <a:pt x="13069" y="3150"/>
                </a:cubicBezTo>
                <a:close/>
                <a:moveTo>
                  <a:pt x="11426" y="3148"/>
                </a:moveTo>
                <a:cubicBezTo>
                  <a:pt x="11418" y="3244"/>
                  <a:pt x="11411" y="3329"/>
                  <a:pt x="11407" y="3416"/>
                </a:cubicBezTo>
                <a:cubicBezTo>
                  <a:pt x="11509" y="3425"/>
                  <a:pt x="11598" y="3431"/>
                  <a:pt x="11692" y="3438"/>
                </a:cubicBezTo>
                <a:cubicBezTo>
                  <a:pt x="11704" y="3345"/>
                  <a:pt x="11713" y="3263"/>
                  <a:pt x="11725" y="3170"/>
                </a:cubicBezTo>
                <a:cubicBezTo>
                  <a:pt x="11619" y="3163"/>
                  <a:pt x="11526" y="3156"/>
                  <a:pt x="11426" y="3148"/>
                </a:cubicBezTo>
                <a:close/>
                <a:moveTo>
                  <a:pt x="10993" y="3138"/>
                </a:moveTo>
                <a:cubicBezTo>
                  <a:pt x="10993" y="3226"/>
                  <a:pt x="10993" y="3308"/>
                  <a:pt x="10993" y="3398"/>
                </a:cubicBezTo>
                <a:cubicBezTo>
                  <a:pt x="11089" y="3398"/>
                  <a:pt x="11180" y="3398"/>
                  <a:pt x="11275" y="3398"/>
                </a:cubicBezTo>
                <a:cubicBezTo>
                  <a:pt x="11280" y="3312"/>
                  <a:pt x="11286" y="3229"/>
                  <a:pt x="11292" y="3138"/>
                </a:cubicBezTo>
                <a:cubicBezTo>
                  <a:pt x="11189" y="3138"/>
                  <a:pt x="11097" y="3138"/>
                  <a:pt x="10993" y="3138"/>
                </a:cubicBezTo>
                <a:close/>
                <a:moveTo>
                  <a:pt x="10567" y="3134"/>
                </a:moveTo>
                <a:cubicBezTo>
                  <a:pt x="10567" y="3226"/>
                  <a:pt x="10567" y="3308"/>
                  <a:pt x="10567" y="3391"/>
                </a:cubicBezTo>
                <a:cubicBezTo>
                  <a:pt x="10668" y="3391"/>
                  <a:pt x="10758" y="3391"/>
                  <a:pt x="10855" y="3391"/>
                </a:cubicBezTo>
                <a:cubicBezTo>
                  <a:pt x="10855" y="3302"/>
                  <a:pt x="10855" y="3221"/>
                  <a:pt x="10855" y="3134"/>
                </a:cubicBezTo>
                <a:cubicBezTo>
                  <a:pt x="10753" y="3134"/>
                  <a:pt x="10658" y="3134"/>
                  <a:pt x="10567" y="3134"/>
                </a:cubicBezTo>
                <a:close/>
                <a:moveTo>
                  <a:pt x="8002" y="3128"/>
                </a:moveTo>
                <a:cubicBezTo>
                  <a:pt x="7928" y="3150"/>
                  <a:pt x="7860" y="3170"/>
                  <a:pt x="7786" y="3193"/>
                </a:cubicBezTo>
                <a:cubicBezTo>
                  <a:pt x="7835" y="3323"/>
                  <a:pt x="7884" y="3443"/>
                  <a:pt x="7934" y="3570"/>
                </a:cubicBezTo>
                <a:cubicBezTo>
                  <a:pt x="8005" y="3546"/>
                  <a:pt x="8070" y="3528"/>
                  <a:pt x="8140" y="3506"/>
                </a:cubicBezTo>
                <a:cubicBezTo>
                  <a:pt x="8092" y="3379"/>
                  <a:pt x="8049" y="3258"/>
                  <a:pt x="8002" y="3128"/>
                </a:cubicBezTo>
                <a:close/>
                <a:moveTo>
                  <a:pt x="8257" y="3057"/>
                </a:moveTo>
                <a:cubicBezTo>
                  <a:pt x="8179" y="3079"/>
                  <a:pt x="8113" y="3096"/>
                  <a:pt x="8038" y="3116"/>
                </a:cubicBezTo>
                <a:cubicBezTo>
                  <a:pt x="8087" y="3249"/>
                  <a:pt x="8130" y="3371"/>
                  <a:pt x="8176" y="3497"/>
                </a:cubicBezTo>
                <a:cubicBezTo>
                  <a:pt x="8249" y="3475"/>
                  <a:pt x="8314" y="3457"/>
                  <a:pt x="8382" y="3438"/>
                </a:cubicBezTo>
                <a:cubicBezTo>
                  <a:pt x="8338" y="3307"/>
                  <a:pt x="8299" y="3185"/>
                  <a:pt x="8257" y="3057"/>
                </a:cubicBezTo>
                <a:close/>
                <a:moveTo>
                  <a:pt x="12496" y="3031"/>
                </a:moveTo>
                <a:cubicBezTo>
                  <a:pt x="12481" y="3097"/>
                  <a:pt x="12470" y="3155"/>
                  <a:pt x="12456" y="3221"/>
                </a:cubicBezTo>
                <a:cubicBezTo>
                  <a:pt x="12591" y="3246"/>
                  <a:pt x="12713" y="3269"/>
                  <a:pt x="12844" y="3295"/>
                </a:cubicBezTo>
                <a:cubicBezTo>
                  <a:pt x="12861" y="3229"/>
                  <a:pt x="12876" y="3173"/>
                  <a:pt x="12893" y="3109"/>
                </a:cubicBezTo>
                <a:cubicBezTo>
                  <a:pt x="12757" y="3082"/>
                  <a:pt x="12630" y="3058"/>
                  <a:pt x="12496" y="3031"/>
                </a:cubicBezTo>
                <a:close/>
                <a:moveTo>
                  <a:pt x="7060" y="2977"/>
                </a:moveTo>
                <a:cubicBezTo>
                  <a:pt x="6984" y="3008"/>
                  <a:pt x="6916" y="3035"/>
                  <a:pt x="6839" y="3065"/>
                </a:cubicBezTo>
                <a:cubicBezTo>
                  <a:pt x="6905" y="3193"/>
                  <a:pt x="6964" y="3310"/>
                  <a:pt x="7026" y="3430"/>
                </a:cubicBezTo>
                <a:cubicBezTo>
                  <a:pt x="7102" y="3399"/>
                  <a:pt x="7166" y="3374"/>
                  <a:pt x="7236" y="3344"/>
                </a:cubicBezTo>
                <a:cubicBezTo>
                  <a:pt x="7175" y="3219"/>
                  <a:pt x="7119" y="3101"/>
                  <a:pt x="7060" y="2977"/>
                </a:cubicBezTo>
                <a:close/>
                <a:moveTo>
                  <a:pt x="7321" y="2885"/>
                </a:moveTo>
                <a:cubicBezTo>
                  <a:pt x="7245" y="2912"/>
                  <a:pt x="7175" y="2937"/>
                  <a:pt x="7096" y="2964"/>
                </a:cubicBezTo>
                <a:cubicBezTo>
                  <a:pt x="7158" y="3092"/>
                  <a:pt x="7213" y="3210"/>
                  <a:pt x="7272" y="3334"/>
                </a:cubicBezTo>
                <a:cubicBezTo>
                  <a:pt x="7347" y="3305"/>
                  <a:pt x="7412" y="3281"/>
                  <a:pt x="7484" y="3254"/>
                </a:cubicBezTo>
                <a:cubicBezTo>
                  <a:pt x="7427" y="3128"/>
                  <a:pt x="7376" y="3008"/>
                  <a:pt x="7321" y="2885"/>
                </a:cubicBezTo>
                <a:close/>
                <a:moveTo>
                  <a:pt x="6979" y="2810"/>
                </a:moveTo>
                <a:cubicBezTo>
                  <a:pt x="6897" y="2844"/>
                  <a:pt x="6828" y="2873"/>
                  <a:pt x="6756" y="2901"/>
                </a:cubicBezTo>
                <a:cubicBezTo>
                  <a:pt x="6778" y="2947"/>
                  <a:pt x="6799" y="2986"/>
                  <a:pt x="6826" y="3037"/>
                </a:cubicBezTo>
                <a:cubicBezTo>
                  <a:pt x="6901" y="3006"/>
                  <a:pt x="6973" y="2977"/>
                  <a:pt x="7047" y="2947"/>
                </a:cubicBezTo>
                <a:cubicBezTo>
                  <a:pt x="7022" y="2898"/>
                  <a:pt x="7001" y="2856"/>
                  <a:pt x="6979" y="2810"/>
                </a:cubicBezTo>
                <a:close/>
                <a:moveTo>
                  <a:pt x="7584" y="2795"/>
                </a:moveTo>
                <a:cubicBezTo>
                  <a:pt x="7504" y="2822"/>
                  <a:pt x="7434" y="2846"/>
                  <a:pt x="7359" y="2871"/>
                </a:cubicBezTo>
                <a:cubicBezTo>
                  <a:pt x="7414" y="2998"/>
                  <a:pt x="7465" y="3118"/>
                  <a:pt x="7520" y="3244"/>
                </a:cubicBezTo>
                <a:cubicBezTo>
                  <a:pt x="7595" y="3219"/>
                  <a:pt x="7663" y="3195"/>
                  <a:pt x="7735" y="3170"/>
                </a:cubicBezTo>
                <a:cubicBezTo>
                  <a:pt x="7682" y="3040"/>
                  <a:pt x="7635" y="2920"/>
                  <a:pt x="7584" y="2795"/>
                </a:cubicBezTo>
                <a:close/>
                <a:moveTo>
                  <a:pt x="13831" y="2775"/>
                </a:moveTo>
                <a:cubicBezTo>
                  <a:pt x="13806" y="2841"/>
                  <a:pt x="13787" y="2896"/>
                  <a:pt x="13765" y="2956"/>
                </a:cubicBezTo>
                <a:cubicBezTo>
                  <a:pt x="13901" y="3001"/>
                  <a:pt x="14029" y="3043"/>
                  <a:pt x="14164" y="3087"/>
                </a:cubicBezTo>
                <a:cubicBezTo>
                  <a:pt x="14190" y="3025"/>
                  <a:pt x="14215" y="2969"/>
                  <a:pt x="14241" y="2908"/>
                </a:cubicBezTo>
                <a:cubicBezTo>
                  <a:pt x="14097" y="2861"/>
                  <a:pt x="13967" y="2819"/>
                  <a:pt x="13831" y="2775"/>
                </a:cubicBezTo>
                <a:close/>
                <a:moveTo>
                  <a:pt x="10411" y="2743"/>
                </a:moveTo>
                <a:cubicBezTo>
                  <a:pt x="10297" y="2748"/>
                  <a:pt x="10199" y="2751"/>
                  <a:pt x="10093" y="2756"/>
                </a:cubicBezTo>
                <a:cubicBezTo>
                  <a:pt x="10100" y="2853"/>
                  <a:pt x="10106" y="2937"/>
                  <a:pt x="10114" y="3026"/>
                </a:cubicBezTo>
                <a:cubicBezTo>
                  <a:pt x="10223" y="3020"/>
                  <a:pt x="10320" y="3016"/>
                  <a:pt x="10411" y="3011"/>
                </a:cubicBezTo>
                <a:cubicBezTo>
                  <a:pt x="10411" y="2920"/>
                  <a:pt x="10411" y="2839"/>
                  <a:pt x="10411" y="2743"/>
                </a:cubicBezTo>
                <a:close/>
                <a:moveTo>
                  <a:pt x="11002" y="2736"/>
                </a:moveTo>
                <a:cubicBezTo>
                  <a:pt x="11002" y="2831"/>
                  <a:pt x="11002" y="2915"/>
                  <a:pt x="11002" y="3006"/>
                </a:cubicBezTo>
                <a:cubicBezTo>
                  <a:pt x="11095" y="3010"/>
                  <a:pt x="11191" y="3013"/>
                  <a:pt x="11299" y="3018"/>
                </a:cubicBezTo>
                <a:cubicBezTo>
                  <a:pt x="11305" y="2922"/>
                  <a:pt x="11311" y="2839"/>
                  <a:pt x="11316" y="2748"/>
                </a:cubicBezTo>
                <a:cubicBezTo>
                  <a:pt x="11207" y="2745"/>
                  <a:pt x="11108" y="2739"/>
                  <a:pt x="11002" y="2736"/>
                </a:cubicBezTo>
                <a:close/>
                <a:moveTo>
                  <a:pt x="14542" y="2718"/>
                </a:moveTo>
                <a:cubicBezTo>
                  <a:pt x="14512" y="2780"/>
                  <a:pt x="14487" y="2832"/>
                  <a:pt x="14459" y="2893"/>
                </a:cubicBezTo>
                <a:cubicBezTo>
                  <a:pt x="14599" y="2949"/>
                  <a:pt x="14727" y="2999"/>
                  <a:pt x="14861" y="3053"/>
                </a:cubicBezTo>
                <a:cubicBezTo>
                  <a:pt x="14892" y="2994"/>
                  <a:pt x="14920" y="2940"/>
                  <a:pt x="14952" y="2880"/>
                </a:cubicBezTo>
                <a:cubicBezTo>
                  <a:pt x="14812" y="2824"/>
                  <a:pt x="14682" y="2773"/>
                  <a:pt x="14542" y="2718"/>
                </a:cubicBezTo>
                <a:close/>
                <a:moveTo>
                  <a:pt x="7849" y="2716"/>
                </a:moveTo>
                <a:cubicBezTo>
                  <a:pt x="7769" y="2739"/>
                  <a:pt x="7699" y="2761"/>
                  <a:pt x="7622" y="2785"/>
                </a:cubicBezTo>
                <a:cubicBezTo>
                  <a:pt x="7673" y="2912"/>
                  <a:pt x="7720" y="3033"/>
                  <a:pt x="7771" y="3161"/>
                </a:cubicBezTo>
                <a:cubicBezTo>
                  <a:pt x="7849" y="3138"/>
                  <a:pt x="7920" y="3116"/>
                  <a:pt x="7988" y="3096"/>
                </a:cubicBezTo>
                <a:cubicBezTo>
                  <a:pt x="7937" y="2959"/>
                  <a:pt x="7894" y="2839"/>
                  <a:pt x="7849" y="2716"/>
                </a:cubicBezTo>
                <a:close/>
                <a:moveTo>
                  <a:pt x="7243" y="2714"/>
                </a:moveTo>
                <a:cubicBezTo>
                  <a:pt x="7164" y="2745"/>
                  <a:pt x="7094" y="2770"/>
                  <a:pt x="7018" y="2799"/>
                </a:cubicBezTo>
                <a:cubicBezTo>
                  <a:pt x="7041" y="2847"/>
                  <a:pt x="7062" y="2888"/>
                  <a:pt x="7085" y="2934"/>
                </a:cubicBezTo>
                <a:cubicBezTo>
                  <a:pt x="7160" y="2907"/>
                  <a:pt x="7228" y="2881"/>
                  <a:pt x="7310" y="2853"/>
                </a:cubicBezTo>
                <a:cubicBezTo>
                  <a:pt x="7285" y="2800"/>
                  <a:pt x="7264" y="2758"/>
                  <a:pt x="7243" y="2714"/>
                </a:cubicBezTo>
                <a:close/>
                <a:moveTo>
                  <a:pt x="7510" y="2621"/>
                </a:moveTo>
                <a:cubicBezTo>
                  <a:pt x="7431" y="2648"/>
                  <a:pt x="7361" y="2672"/>
                  <a:pt x="7283" y="2699"/>
                </a:cubicBezTo>
                <a:cubicBezTo>
                  <a:pt x="7304" y="2746"/>
                  <a:pt x="7321" y="2787"/>
                  <a:pt x="7344" y="2839"/>
                </a:cubicBezTo>
                <a:cubicBezTo>
                  <a:pt x="7425" y="2812"/>
                  <a:pt x="7497" y="2787"/>
                  <a:pt x="7572" y="2761"/>
                </a:cubicBezTo>
                <a:cubicBezTo>
                  <a:pt x="7552" y="2711"/>
                  <a:pt x="7533" y="2669"/>
                  <a:pt x="7510" y="2621"/>
                </a:cubicBezTo>
                <a:close/>
                <a:moveTo>
                  <a:pt x="13230" y="2613"/>
                </a:moveTo>
                <a:cubicBezTo>
                  <a:pt x="13211" y="2674"/>
                  <a:pt x="13194" y="2731"/>
                  <a:pt x="13173" y="2795"/>
                </a:cubicBezTo>
                <a:cubicBezTo>
                  <a:pt x="13315" y="2832"/>
                  <a:pt x="13445" y="2866"/>
                  <a:pt x="13583" y="2901"/>
                </a:cubicBezTo>
                <a:cubicBezTo>
                  <a:pt x="13604" y="2841"/>
                  <a:pt x="13625" y="2785"/>
                  <a:pt x="13647" y="2721"/>
                </a:cubicBezTo>
                <a:cubicBezTo>
                  <a:pt x="13506" y="2685"/>
                  <a:pt x="13371" y="2650"/>
                  <a:pt x="13230" y="2613"/>
                </a:cubicBezTo>
                <a:close/>
                <a:moveTo>
                  <a:pt x="6869" y="2579"/>
                </a:moveTo>
                <a:cubicBezTo>
                  <a:pt x="6788" y="2613"/>
                  <a:pt x="6714" y="2642"/>
                  <a:pt x="6637" y="2674"/>
                </a:cubicBezTo>
                <a:cubicBezTo>
                  <a:pt x="6669" y="2729"/>
                  <a:pt x="6693" y="2777"/>
                  <a:pt x="6720" y="2826"/>
                </a:cubicBezTo>
                <a:cubicBezTo>
                  <a:pt x="6797" y="2793"/>
                  <a:pt x="6867" y="2766"/>
                  <a:pt x="6945" y="2736"/>
                </a:cubicBezTo>
                <a:cubicBezTo>
                  <a:pt x="6918" y="2679"/>
                  <a:pt x="6894" y="2631"/>
                  <a:pt x="6869" y="2579"/>
                </a:cubicBezTo>
                <a:close/>
                <a:moveTo>
                  <a:pt x="7788" y="2540"/>
                </a:moveTo>
                <a:cubicBezTo>
                  <a:pt x="7707" y="2566"/>
                  <a:pt x="7633" y="2589"/>
                  <a:pt x="7555" y="2613"/>
                </a:cubicBezTo>
                <a:cubicBezTo>
                  <a:pt x="7576" y="2665"/>
                  <a:pt x="7595" y="2707"/>
                  <a:pt x="7614" y="2753"/>
                </a:cubicBezTo>
                <a:cubicBezTo>
                  <a:pt x="7693" y="2728"/>
                  <a:pt x="7763" y="2706"/>
                  <a:pt x="7841" y="2684"/>
                </a:cubicBezTo>
                <a:cubicBezTo>
                  <a:pt x="7824" y="2635"/>
                  <a:pt x="7807" y="2594"/>
                  <a:pt x="7788" y="2540"/>
                </a:cubicBezTo>
                <a:close/>
                <a:moveTo>
                  <a:pt x="13931" y="2513"/>
                </a:moveTo>
                <a:cubicBezTo>
                  <a:pt x="13907" y="2577"/>
                  <a:pt x="13886" y="2633"/>
                  <a:pt x="13861" y="2694"/>
                </a:cubicBezTo>
                <a:cubicBezTo>
                  <a:pt x="14003" y="2739"/>
                  <a:pt x="14137" y="2783"/>
                  <a:pt x="14277" y="2829"/>
                </a:cubicBezTo>
                <a:cubicBezTo>
                  <a:pt x="14304" y="2768"/>
                  <a:pt x="14326" y="2714"/>
                  <a:pt x="14353" y="2652"/>
                </a:cubicBezTo>
                <a:cubicBezTo>
                  <a:pt x="14211" y="2604"/>
                  <a:pt x="14073" y="2559"/>
                  <a:pt x="13931" y="2513"/>
                </a:cubicBezTo>
                <a:close/>
                <a:moveTo>
                  <a:pt x="12613" y="2488"/>
                </a:moveTo>
                <a:cubicBezTo>
                  <a:pt x="12600" y="2555"/>
                  <a:pt x="12589" y="2613"/>
                  <a:pt x="12575" y="2675"/>
                </a:cubicBezTo>
                <a:cubicBezTo>
                  <a:pt x="12717" y="2704"/>
                  <a:pt x="12851" y="2729"/>
                  <a:pt x="12989" y="2756"/>
                </a:cubicBezTo>
                <a:cubicBezTo>
                  <a:pt x="13008" y="2691"/>
                  <a:pt x="13024" y="2635"/>
                  <a:pt x="13041" y="2571"/>
                </a:cubicBezTo>
                <a:cubicBezTo>
                  <a:pt x="12893" y="2542"/>
                  <a:pt x="12757" y="2515"/>
                  <a:pt x="12613" y="2488"/>
                </a:cubicBezTo>
                <a:close/>
                <a:moveTo>
                  <a:pt x="7145" y="2481"/>
                </a:moveTo>
                <a:cubicBezTo>
                  <a:pt x="7064" y="2510"/>
                  <a:pt x="6988" y="2537"/>
                  <a:pt x="6911" y="2567"/>
                </a:cubicBezTo>
                <a:cubicBezTo>
                  <a:pt x="6937" y="2621"/>
                  <a:pt x="6960" y="2670"/>
                  <a:pt x="6984" y="2724"/>
                </a:cubicBezTo>
                <a:cubicBezTo>
                  <a:pt x="7066" y="2694"/>
                  <a:pt x="7138" y="2669"/>
                  <a:pt x="7215" y="2640"/>
                </a:cubicBezTo>
                <a:cubicBezTo>
                  <a:pt x="7191" y="2584"/>
                  <a:pt x="7170" y="2537"/>
                  <a:pt x="7145" y="2481"/>
                </a:cubicBezTo>
                <a:close/>
                <a:moveTo>
                  <a:pt x="8060" y="2464"/>
                </a:moveTo>
                <a:cubicBezTo>
                  <a:pt x="7979" y="2486"/>
                  <a:pt x="7907" y="2507"/>
                  <a:pt x="7826" y="2528"/>
                </a:cubicBezTo>
                <a:cubicBezTo>
                  <a:pt x="7847" y="2582"/>
                  <a:pt x="7862" y="2623"/>
                  <a:pt x="7879" y="2670"/>
                </a:cubicBezTo>
                <a:cubicBezTo>
                  <a:pt x="7958" y="2648"/>
                  <a:pt x="8030" y="2630"/>
                  <a:pt x="8109" y="2608"/>
                </a:cubicBezTo>
                <a:cubicBezTo>
                  <a:pt x="8092" y="2559"/>
                  <a:pt x="8077" y="2515"/>
                  <a:pt x="8060" y="2464"/>
                </a:cubicBezTo>
                <a:close/>
                <a:moveTo>
                  <a:pt x="7419" y="2388"/>
                </a:moveTo>
                <a:cubicBezTo>
                  <a:pt x="7338" y="2417"/>
                  <a:pt x="7262" y="2442"/>
                  <a:pt x="7183" y="2471"/>
                </a:cubicBezTo>
                <a:cubicBezTo>
                  <a:pt x="7209" y="2528"/>
                  <a:pt x="7232" y="2576"/>
                  <a:pt x="7255" y="2628"/>
                </a:cubicBezTo>
                <a:cubicBezTo>
                  <a:pt x="7334" y="2601"/>
                  <a:pt x="7406" y="2576"/>
                  <a:pt x="7486" y="2549"/>
                </a:cubicBezTo>
                <a:cubicBezTo>
                  <a:pt x="7461" y="2491"/>
                  <a:pt x="7442" y="2442"/>
                  <a:pt x="7419" y="2388"/>
                </a:cubicBezTo>
                <a:close/>
                <a:moveTo>
                  <a:pt x="11490" y="2366"/>
                </a:moveTo>
                <a:cubicBezTo>
                  <a:pt x="11483" y="2461"/>
                  <a:pt x="11475" y="2545"/>
                  <a:pt x="11469" y="2635"/>
                </a:cubicBezTo>
                <a:cubicBezTo>
                  <a:pt x="11577" y="2645"/>
                  <a:pt x="11677" y="2653"/>
                  <a:pt x="11787" y="2662"/>
                </a:cubicBezTo>
                <a:cubicBezTo>
                  <a:pt x="11798" y="2566"/>
                  <a:pt x="11808" y="2481"/>
                  <a:pt x="11817" y="2392"/>
                </a:cubicBezTo>
                <a:cubicBezTo>
                  <a:pt x="11702" y="2383"/>
                  <a:pt x="11600" y="2375"/>
                  <a:pt x="11490" y="2366"/>
                </a:cubicBezTo>
                <a:close/>
                <a:moveTo>
                  <a:pt x="10545" y="2348"/>
                </a:moveTo>
                <a:cubicBezTo>
                  <a:pt x="10545" y="2441"/>
                  <a:pt x="10545" y="2523"/>
                  <a:pt x="10545" y="2608"/>
                </a:cubicBezTo>
                <a:cubicBezTo>
                  <a:pt x="10654" y="2608"/>
                  <a:pt x="10757" y="2608"/>
                  <a:pt x="10855" y="2608"/>
                </a:cubicBezTo>
                <a:cubicBezTo>
                  <a:pt x="10855" y="2517"/>
                  <a:pt x="10855" y="2432"/>
                  <a:pt x="10855" y="2348"/>
                </a:cubicBezTo>
                <a:cubicBezTo>
                  <a:pt x="10747" y="2348"/>
                  <a:pt x="10647" y="2348"/>
                  <a:pt x="10545" y="2348"/>
                </a:cubicBezTo>
                <a:close/>
                <a:moveTo>
                  <a:pt x="11014" y="2344"/>
                </a:moveTo>
                <a:cubicBezTo>
                  <a:pt x="11014" y="2442"/>
                  <a:pt x="11014" y="2525"/>
                  <a:pt x="11012" y="2613"/>
                </a:cubicBezTo>
                <a:cubicBezTo>
                  <a:pt x="11118" y="2618"/>
                  <a:pt x="11216" y="2623"/>
                  <a:pt x="11326" y="2628"/>
                </a:cubicBezTo>
                <a:cubicBezTo>
                  <a:pt x="11331" y="2535"/>
                  <a:pt x="11335" y="2449"/>
                  <a:pt x="11341" y="2358"/>
                </a:cubicBezTo>
                <a:cubicBezTo>
                  <a:pt x="11229" y="2353"/>
                  <a:pt x="11127" y="2350"/>
                  <a:pt x="11014" y="2344"/>
                </a:cubicBezTo>
                <a:close/>
                <a:moveTo>
                  <a:pt x="7703" y="2302"/>
                </a:moveTo>
                <a:cubicBezTo>
                  <a:pt x="7618" y="2328"/>
                  <a:pt x="7542" y="2351"/>
                  <a:pt x="7463" y="2377"/>
                </a:cubicBezTo>
                <a:cubicBezTo>
                  <a:pt x="7487" y="2436"/>
                  <a:pt x="7506" y="2485"/>
                  <a:pt x="7527" y="2537"/>
                </a:cubicBezTo>
                <a:cubicBezTo>
                  <a:pt x="7612" y="2510"/>
                  <a:pt x="7684" y="2488"/>
                  <a:pt x="7762" y="2464"/>
                </a:cubicBezTo>
                <a:cubicBezTo>
                  <a:pt x="7741" y="2410"/>
                  <a:pt x="7724" y="2363"/>
                  <a:pt x="7703" y="2302"/>
                </a:cubicBezTo>
                <a:close/>
                <a:moveTo>
                  <a:pt x="7983" y="2226"/>
                </a:moveTo>
                <a:cubicBezTo>
                  <a:pt x="7898" y="2248"/>
                  <a:pt x="7822" y="2270"/>
                  <a:pt x="7741" y="2290"/>
                </a:cubicBezTo>
                <a:cubicBezTo>
                  <a:pt x="7763" y="2350"/>
                  <a:pt x="7780" y="2397"/>
                  <a:pt x="7801" y="2454"/>
                </a:cubicBezTo>
                <a:cubicBezTo>
                  <a:pt x="7886" y="2431"/>
                  <a:pt x="7960" y="2410"/>
                  <a:pt x="8038" y="2388"/>
                </a:cubicBezTo>
                <a:cubicBezTo>
                  <a:pt x="8019" y="2331"/>
                  <a:pt x="8002" y="2280"/>
                  <a:pt x="7983" y="2226"/>
                </a:cubicBezTo>
                <a:close/>
                <a:moveTo>
                  <a:pt x="12674" y="2215"/>
                </a:moveTo>
                <a:cubicBezTo>
                  <a:pt x="12659" y="2285"/>
                  <a:pt x="12647" y="2341"/>
                  <a:pt x="12634" y="2402"/>
                </a:cubicBezTo>
                <a:cubicBezTo>
                  <a:pt x="12782" y="2431"/>
                  <a:pt x="12918" y="2458"/>
                  <a:pt x="13063" y="2486"/>
                </a:cubicBezTo>
                <a:cubicBezTo>
                  <a:pt x="13080" y="2422"/>
                  <a:pt x="13095" y="2366"/>
                  <a:pt x="13114" y="2301"/>
                </a:cubicBezTo>
                <a:cubicBezTo>
                  <a:pt x="12965" y="2272"/>
                  <a:pt x="12823" y="2243"/>
                  <a:pt x="12674" y="2215"/>
                </a:cubicBezTo>
                <a:close/>
                <a:moveTo>
                  <a:pt x="11522" y="1975"/>
                </a:moveTo>
                <a:cubicBezTo>
                  <a:pt x="11515" y="2069"/>
                  <a:pt x="11507" y="2155"/>
                  <a:pt x="11501" y="2245"/>
                </a:cubicBezTo>
                <a:cubicBezTo>
                  <a:pt x="11617" y="2253"/>
                  <a:pt x="11723" y="2263"/>
                  <a:pt x="11834" y="2272"/>
                </a:cubicBezTo>
                <a:cubicBezTo>
                  <a:pt x="11846" y="2177"/>
                  <a:pt x="11855" y="2093"/>
                  <a:pt x="11864" y="2004"/>
                </a:cubicBezTo>
                <a:cubicBezTo>
                  <a:pt x="11747" y="1993"/>
                  <a:pt x="11641" y="1985"/>
                  <a:pt x="11522" y="1975"/>
                </a:cubicBezTo>
                <a:close/>
                <a:moveTo>
                  <a:pt x="11023" y="1963"/>
                </a:moveTo>
                <a:cubicBezTo>
                  <a:pt x="11023" y="2049"/>
                  <a:pt x="11023" y="2133"/>
                  <a:pt x="11021" y="2221"/>
                </a:cubicBezTo>
                <a:cubicBezTo>
                  <a:pt x="11131" y="2226"/>
                  <a:pt x="11233" y="2231"/>
                  <a:pt x="11348" y="2236"/>
                </a:cubicBezTo>
                <a:cubicBezTo>
                  <a:pt x="11356" y="2142"/>
                  <a:pt x="11362" y="2058"/>
                  <a:pt x="11367" y="1963"/>
                </a:cubicBezTo>
                <a:cubicBezTo>
                  <a:pt x="11248" y="1963"/>
                  <a:pt x="11138" y="1963"/>
                  <a:pt x="11023" y="1963"/>
                </a:cubicBezTo>
                <a:close/>
                <a:moveTo>
                  <a:pt x="10367" y="1956"/>
                </a:moveTo>
                <a:cubicBezTo>
                  <a:pt x="10248" y="1963"/>
                  <a:pt x="10142" y="1970"/>
                  <a:pt x="10027" y="1977"/>
                </a:cubicBezTo>
                <a:cubicBezTo>
                  <a:pt x="10034" y="2068"/>
                  <a:pt x="10042" y="2154"/>
                  <a:pt x="10049" y="2243"/>
                </a:cubicBezTo>
                <a:cubicBezTo>
                  <a:pt x="10163" y="2238"/>
                  <a:pt x="10269" y="2233"/>
                  <a:pt x="10386" y="2226"/>
                </a:cubicBezTo>
                <a:cubicBezTo>
                  <a:pt x="10378" y="2128"/>
                  <a:pt x="10373" y="2044"/>
                  <a:pt x="10367" y="1956"/>
                </a:cubicBezTo>
                <a:close/>
                <a:moveTo>
                  <a:pt x="7642" y="1904"/>
                </a:moveTo>
                <a:cubicBezTo>
                  <a:pt x="7667" y="1961"/>
                  <a:pt x="7682" y="2000"/>
                  <a:pt x="7701" y="2042"/>
                </a:cubicBezTo>
                <a:cubicBezTo>
                  <a:pt x="7748" y="2034"/>
                  <a:pt x="7794" y="2025"/>
                  <a:pt x="7849" y="2015"/>
                </a:cubicBezTo>
                <a:cubicBezTo>
                  <a:pt x="7860" y="2052"/>
                  <a:pt x="7869" y="2085"/>
                  <a:pt x="7879" y="2115"/>
                </a:cubicBezTo>
                <a:cubicBezTo>
                  <a:pt x="7474" y="2250"/>
                  <a:pt x="7077" y="2380"/>
                  <a:pt x="6669" y="2515"/>
                </a:cubicBezTo>
                <a:cubicBezTo>
                  <a:pt x="6655" y="2490"/>
                  <a:pt x="6638" y="2459"/>
                  <a:pt x="6610" y="2404"/>
                </a:cubicBezTo>
                <a:cubicBezTo>
                  <a:pt x="6684" y="2393"/>
                  <a:pt x="6746" y="2387"/>
                  <a:pt x="6807" y="2377"/>
                </a:cubicBezTo>
                <a:cubicBezTo>
                  <a:pt x="6828" y="2373"/>
                  <a:pt x="6848" y="2366"/>
                  <a:pt x="6869" y="2360"/>
                </a:cubicBezTo>
                <a:cubicBezTo>
                  <a:pt x="7126" y="2277"/>
                  <a:pt x="7383" y="2193"/>
                  <a:pt x="7641" y="2105"/>
                </a:cubicBezTo>
                <a:cubicBezTo>
                  <a:pt x="7665" y="2098"/>
                  <a:pt x="7686" y="2088"/>
                  <a:pt x="7709" y="2078"/>
                </a:cubicBezTo>
                <a:cubicBezTo>
                  <a:pt x="7703" y="2066"/>
                  <a:pt x="7699" y="2056"/>
                  <a:pt x="7693" y="2046"/>
                </a:cubicBezTo>
                <a:cubicBezTo>
                  <a:pt x="7391" y="2144"/>
                  <a:pt x="7090" y="2242"/>
                  <a:pt x="6780" y="2343"/>
                </a:cubicBezTo>
                <a:cubicBezTo>
                  <a:pt x="6763" y="2306"/>
                  <a:pt x="6744" y="2265"/>
                  <a:pt x="6716" y="2209"/>
                </a:cubicBezTo>
                <a:cubicBezTo>
                  <a:pt x="7024" y="2108"/>
                  <a:pt x="7329" y="2007"/>
                  <a:pt x="7642" y="1904"/>
                </a:cubicBezTo>
                <a:close/>
                <a:moveTo>
                  <a:pt x="11034" y="1573"/>
                </a:moveTo>
                <a:cubicBezTo>
                  <a:pt x="11034" y="1658"/>
                  <a:pt x="11034" y="1740"/>
                  <a:pt x="11036" y="1835"/>
                </a:cubicBezTo>
                <a:cubicBezTo>
                  <a:pt x="11154" y="1835"/>
                  <a:pt x="11261" y="1835"/>
                  <a:pt x="11379" y="1835"/>
                </a:cubicBezTo>
                <a:cubicBezTo>
                  <a:pt x="11382" y="1749"/>
                  <a:pt x="11388" y="1666"/>
                  <a:pt x="11394" y="1573"/>
                </a:cubicBezTo>
                <a:cubicBezTo>
                  <a:pt x="11269" y="1573"/>
                  <a:pt x="11155" y="1573"/>
                  <a:pt x="11034" y="1573"/>
                </a:cubicBezTo>
                <a:close/>
                <a:moveTo>
                  <a:pt x="10526" y="1568"/>
                </a:moveTo>
                <a:cubicBezTo>
                  <a:pt x="10526" y="1658"/>
                  <a:pt x="10526" y="1744"/>
                  <a:pt x="10526" y="1828"/>
                </a:cubicBezTo>
                <a:cubicBezTo>
                  <a:pt x="10643" y="1828"/>
                  <a:pt x="10753" y="1828"/>
                  <a:pt x="10868" y="1828"/>
                </a:cubicBezTo>
                <a:cubicBezTo>
                  <a:pt x="10868" y="1739"/>
                  <a:pt x="10868" y="1654"/>
                  <a:pt x="10868" y="1568"/>
                </a:cubicBezTo>
                <a:cubicBezTo>
                  <a:pt x="10749" y="1568"/>
                  <a:pt x="10637" y="1568"/>
                  <a:pt x="10526" y="1568"/>
                </a:cubicBezTo>
                <a:close/>
                <a:moveTo>
                  <a:pt x="10352" y="1566"/>
                </a:moveTo>
                <a:cubicBezTo>
                  <a:pt x="10227" y="1573"/>
                  <a:pt x="10114" y="1580"/>
                  <a:pt x="9993" y="1587"/>
                </a:cubicBezTo>
                <a:cubicBezTo>
                  <a:pt x="10000" y="1679"/>
                  <a:pt x="10008" y="1762"/>
                  <a:pt x="10017" y="1857"/>
                </a:cubicBezTo>
                <a:cubicBezTo>
                  <a:pt x="10142" y="1850"/>
                  <a:pt x="10252" y="1841"/>
                  <a:pt x="10369" y="1835"/>
                </a:cubicBezTo>
                <a:cubicBezTo>
                  <a:pt x="10363" y="1740"/>
                  <a:pt x="10358" y="1658"/>
                  <a:pt x="10352" y="1566"/>
                </a:cubicBezTo>
                <a:close/>
                <a:moveTo>
                  <a:pt x="11587" y="1193"/>
                </a:moveTo>
                <a:cubicBezTo>
                  <a:pt x="11579" y="1286"/>
                  <a:pt x="11571" y="1372"/>
                  <a:pt x="11564" y="1463"/>
                </a:cubicBezTo>
                <a:cubicBezTo>
                  <a:pt x="11689" y="1474"/>
                  <a:pt x="11804" y="1482"/>
                  <a:pt x="11927" y="1492"/>
                </a:cubicBezTo>
                <a:cubicBezTo>
                  <a:pt x="11938" y="1403"/>
                  <a:pt x="11950" y="1320"/>
                  <a:pt x="11961" y="1224"/>
                </a:cubicBezTo>
                <a:cubicBezTo>
                  <a:pt x="11830" y="1214"/>
                  <a:pt x="11713" y="1203"/>
                  <a:pt x="11587" y="1193"/>
                </a:cubicBezTo>
                <a:close/>
                <a:moveTo>
                  <a:pt x="10511" y="1175"/>
                </a:moveTo>
                <a:cubicBezTo>
                  <a:pt x="10511" y="1266"/>
                  <a:pt x="10511" y="1349"/>
                  <a:pt x="10511" y="1431"/>
                </a:cubicBezTo>
                <a:cubicBezTo>
                  <a:pt x="10637" y="1431"/>
                  <a:pt x="10753" y="1431"/>
                  <a:pt x="10874" y="1431"/>
                </a:cubicBezTo>
                <a:cubicBezTo>
                  <a:pt x="10874" y="1342"/>
                  <a:pt x="10874" y="1261"/>
                  <a:pt x="10874" y="1175"/>
                </a:cubicBezTo>
                <a:cubicBezTo>
                  <a:pt x="10745" y="1175"/>
                  <a:pt x="10626" y="1175"/>
                  <a:pt x="10511" y="1175"/>
                </a:cubicBezTo>
                <a:close/>
                <a:moveTo>
                  <a:pt x="11619" y="803"/>
                </a:moveTo>
                <a:cubicBezTo>
                  <a:pt x="11611" y="900"/>
                  <a:pt x="11604" y="982"/>
                  <a:pt x="11596" y="1072"/>
                </a:cubicBezTo>
                <a:cubicBezTo>
                  <a:pt x="11723" y="1082"/>
                  <a:pt x="11842" y="1092"/>
                  <a:pt x="11974" y="1102"/>
                </a:cubicBezTo>
                <a:cubicBezTo>
                  <a:pt x="11986" y="1013"/>
                  <a:pt x="11995" y="930"/>
                  <a:pt x="12006" y="834"/>
                </a:cubicBezTo>
                <a:cubicBezTo>
                  <a:pt x="11874" y="824"/>
                  <a:pt x="11749" y="814"/>
                  <a:pt x="11619" y="803"/>
                </a:cubicBezTo>
                <a:close/>
                <a:moveTo>
                  <a:pt x="10314" y="783"/>
                </a:moveTo>
                <a:cubicBezTo>
                  <a:pt x="10178" y="790"/>
                  <a:pt x="10055" y="798"/>
                  <a:pt x="9926" y="805"/>
                </a:cubicBezTo>
                <a:cubicBezTo>
                  <a:pt x="9936" y="901"/>
                  <a:pt x="9943" y="984"/>
                  <a:pt x="9951" y="1073"/>
                </a:cubicBezTo>
                <a:cubicBezTo>
                  <a:pt x="10082" y="1067"/>
                  <a:pt x="10201" y="1060"/>
                  <a:pt x="10331" y="1053"/>
                </a:cubicBezTo>
                <a:cubicBezTo>
                  <a:pt x="10325" y="960"/>
                  <a:pt x="10320" y="876"/>
                  <a:pt x="10314" y="783"/>
                </a:cubicBezTo>
                <a:close/>
                <a:moveTo>
                  <a:pt x="10501" y="781"/>
                </a:moveTo>
                <a:cubicBezTo>
                  <a:pt x="10501" y="873"/>
                  <a:pt x="10501" y="957"/>
                  <a:pt x="10501" y="1041"/>
                </a:cubicBezTo>
                <a:cubicBezTo>
                  <a:pt x="10634" y="1041"/>
                  <a:pt x="10753" y="1041"/>
                  <a:pt x="10876" y="1041"/>
                </a:cubicBezTo>
                <a:cubicBezTo>
                  <a:pt x="10876" y="950"/>
                  <a:pt x="10876" y="868"/>
                  <a:pt x="10876" y="781"/>
                </a:cubicBezTo>
                <a:cubicBezTo>
                  <a:pt x="10747" y="781"/>
                  <a:pt x="10624" y="781"/>
                  <a:pt x="10501" y="781"/>
                </a:cubicBezTo>
                <a:close/>
                <a:moveTo>
                  <a:pt x="10335" y="0"/>
                </a:moveTo>
                <a:cubicBezTo>
                  <a:pt x="10505" y="0"/>
                  <a:pt x="10675" y="0"/>
                  <a:pt x="10845" y="0"/>
                </a:cubicBezTo>
                <a:cubicBezTo>
                  <a:pt x="10845" y="44"/>
                  <a:pt x="10845" y="89"/>
                  <a:pt x="10845" y="140"/>
                </a:cubicBezTo>
                <a:cubicBezTo>
                  <a:pt x="10942" y="140"/>
                  <a:pt x="11033" y="140"/>
                  <a:pt x="11129" y="140"/>
                </a:cubicBezTo>
                <a:cubicBezTo>
                  <a:pt x="11129" y="89"/>
                  <a:pt x="11129" y="44"/>
                  <a:pt x="11129" y="0"/>
                </a:cubicBezTo>
                <a:cubicBezTo>
                  <a:pt x="11167" y="0"/>
                  <a:pt x="11205" y="0"/>
                  <a:pt x="11242" y="0"/>
                </a:cubicBezTo>
                <a:cubicBezTo>
                  <a:pt x="11314" y="5"/>
                  <a:pt x="11386" y="12"/>
                  <a:pt x="11458" y="17"/>
                </a:cubicBezTo>
                <a:cubicBezTo>
                  <a:pt x="11645" y="30"/>
                  <a:pt x="11834" y="42"/>
                  <a:pt x="12021" y="54"/>
                </a:cubicBezTo>
                <a:cubicBezTo>
                  <a:pt x="12021" y="106"/>
                  <a:pt x="12021" y="149"/>
                  <a:pt x="12021" y="192"/>
                </a:cubicBezTo>
                <a:cubicBezTo>
                  <a:pt x="12044" y="199"/>
                  <a:pt x="12069" y="206"/>
                  <a:pt x="12093" y="213"/>
                </a:cubicBezTo>
                <a:cubicBezTo>
                  <a:pt x="12082" y="311"/>
                  <a:pt x="12072" y="405"/>
                  <a:pt x="12061" y="503"/>
                </a:cubicBezTo>
                <a:cubicBezTo>
                  <a:pt x="12114" y="513"/>
                  <a:pt x="12161" y="522"/>
                  <a:pt x="12216" y="532"/>
                </a:cubicBezTo>
                <a:cubicBezTo>
                  <a:pt x="12076" y="1541"/>
                  <a:pt x="11938" y="2544"/>
                  <a:pt x="11800" y="3553"/>
                </a:cubicBezTo>
                <a:cubicBezTo>
                  <a:pt x="11938" y="3570"/>
                  <a:pt x="12065" y="3587"/>
                  <a:pt x="12197" y="3604"/>
                </a:cubicBezTo>
                <a:cubicBezTo>
                  <a:pt x="12301" y="3070"/>
                  <a:pt x="12403" y="2549"/>
                  <a:pt x="12505" y="2022"/>
                </a:cubicBezTo>
                <a:cubicBezTo>
                  <a:pt x="12562" y="2029"/>
                  <a:pt x="12608" y="2034"/>
                  <a:pt x="12661" y="2039"/>
                </a:cubicBezTo>
                <a:cubicBezTo>
                  <a:pt x="12678" y="1973"/>
                  <a:pt x="12693" y="1907"/>
                  <a:pt x="12710" y="1836"/>
                </a:cubicBezTo>
                <a:cubicBezTo>
                  <a:pt x="12763" y="1843"/>
                  <a:pt x="12812" y="1850"/>
                  <a:pt x="12861" y="1857"/>
                </a:cubicBezTo>
                <a:cubicBezTo>
                  <a:pt x="12874" y="1825"/>
                  <a:pt x="12886" y="1796"/>
                  <a:pt x="12903" y="1759"/>
                </a:cubicBezTo>
                <a:cubicBezTo>
                  <a:pt x="13203" y="1828"/>
                  <a:pt x="13500" y="1896"/>
                  <a:pt x="13801" y="1965"/>
                </a:cubicBezTo>
                <a:cubicBezTo>
                  <a:pt x="13791" y="2009"/>
                  <a:pt x="13784" y="2036"/>
                  <a:pt x="13776" y="2068"/>
                </a:cubicBezTo>
                <a:cubicBezTo>
                  <a:pt x="13901" y="2103"/>
                  <a:pt x="14022" y="2139"/>
                  <a:pt x="14143" y="2174"/>
                </a:cubicBezTo>
                <a:cubicBezTo>
                  <a:pt x="14162" y="2142"/>
                  <a:pt x="14177" y="2117"/>
                  <a:pt x="14198" y="2081"/>
                </a:cubicBezTo>
                <a:cubicBezTo>
                  <a:pt x="14489" y="2186"/>
                  <a:pt x="14772" y="2287"/>
                  <a:pt x="15062" y="2390"/>
                </a:cubicBezTo>
                <a:cubicBezTo>
                  <a:pt x="15045" y="2429"/>
                  <a:pt x="15033" y="2454"/>
                  <a:pt x="15020" y="2483"/>
                </a:cubicBezTo>
                <a:cubicBezTo>
                  <a:pt x="15047" y="2500"/>
                  <a:pt x="15069" y="2513"/>
                  <a:pt x="15096" y="2528"/>
                </a:cubicBezTo>
                <a:cubicBezTo>
                  <a:pt x="15064" y="2591"/>
                  <a:pt x="15033" y="2652"/>
                  <a:pt x="15001" y="2716"/>
                </a:cubicBezTo>
                <a:cubicBezTo>
                  <a:pt x="15056" y="2741"/>
                  <a:pt x="15105" y="2765"/>
                  <a:pt x="15160" y="2790"/>
                </a:cubicBezTo>
                <a:cubicBezTo>
                  <a:pt x="14778" y="3491"/>
                  <a:pt x="14398" y="4188"/>
                  <a:pt x="14007" y="4903"/>
                </a:cubicBezTo>
                <a:cubicBezTo>
                  <a:pt x="14029" y="4910"/>
                  <a:pt x="14056" y="4919"/>
                  <a:pt x="14077" y="4925"/>
                </a:cubicBezTo>
                <a:cubicBezTo>
                  <a:pt x="13959" y="5138"/>
                  <a:pt x="13852" y="5332"/>
                  <a:pt x="13744" y="5528"/>
                </a:cubicBezTo>
                <a:cubicBezTo>
                  <a:pt x="13757" y="5533"/>
                  <a:pt x="13768" y="5540"/>
                  <a:pt x="13782" y="5545"/>
                </a:cubicBezTo>
                <a:cubicBezTo>
                  <a:pt x="13893" y="5347"/>
                  <a:pt x="14007" y="5150"/>
                  <a:pt x="14120" y="4954"/>
                </a:cubicBezTo>
                <a:cubicBezTo>
                  <a:pt x="14183" y="4964"/>
                  <a:pt x="14188" y="4986"/>
                  <a:pt x="14162" y="5030"/>
                </a:cubicBezTo>
                <a:cubicBezTo>
                  <a:pt x="14054" y="5207"/>
                  <a:pt x="13952" y="5386"/>
                  <a:pt x="13842" y="5573"/>
                </a:cubicBezTo>
                <a:cubicBezTo>
                  <a:pt x="13918" y="5609"/>
                  <a:pt x="13986" y="5641"/>
                  <a:pt x="14071" y="5681"/>
                </a:cubicBezTo>
                <a:cubicBezTo>
                  <a:pt x="14028" y="5585"/>
                  <a:pt x="14046" y="5555"/>
                  <a:pt x="14147" y="5518"/>
                </a:cubicBezTo>
                <a:cubicBezTo>
                  <a:pt x="14156" y="5513"/>
                  <a:pt x="14166" y="5481"/>
                  <a:pt x="14158" y="5474"/>
                </a:cubicBezTo>
                <a:cubicBezTo>
                  <a:pt x="14143" y="5457"/>
                  <a:pt x="14118" y="5449"/>
                  <a:pt x="14092" y="5433"/>
                </a:cubicBezTo>
                <a:cubicBezTo>
                  <a:pt x="14116" y="5393"/>
                  <a:pt x="14139" y="5357"/>
                  <a:pt x="14158" y="5329"/>
                </a:cubicBezTo>
                <a:cubicBezTo>
                  <a:pt x="14203" y="5335"/>
                  <a:pt x="14237" y="5342"/>
                  <a:pt x="14271" y="5347"/>
                </a:cubicBezTo>
                <a:cubicBezTo>
                  <a:pt x="14275" y="5339"/>
                  <a:pt x="14277" y="5329"/>
                  <a:pt x="14279" y="5320"/>
                </a:cubicBezTo>
                <a:cubicBezTo>
                  <a:pt x="14237" y="5295"/>
                  <a:pt x="14198" y="5271"/>
                  <a:pt x="14154" y="5246"/>
                </a:cubicBezTo>
                <a:cubicBezTo>
                  <a:pt x="14181" y="5205"/>
                  <a:pt x="14203" y="5170"/>
                  <a:pt x="14226" y="5133"/>
                </a:cubicBezTo>
                <a:cubicBezTo>
                  <a:pt x="14264" y="5151"/>
                  <a:pt x="14290" y="5167"/>
                  <a:pt x="14319" y="5177"/>
                </a:cubicBezTo>
                <a:cubicBezTo>
                  <a:pt x="14334" y="5182"/>
                  <a:pt x="14355" y="5177"/>
                  <a:pt x="14374" y="5175"/>
                </a:cubicBezTo>
                <a:cubicBezTo>
                  <a:pt x="14364" y="5162"/>
                  <a:pt x="14358" y="5141"/>
                  <a:pt x="14343" y="5133"/>
                </a:cubicBezTo>
                <a:cubicBezTo>
                  <a:pt x="14302" y="5108"/>
                  <a:pt x="14258" y="5087"/>
                  <a:pt x="14211" y="5064"/>
                </a:cubicBezTo>
                <a:cubicBezTo>
                  <a:pt x="14237" y="5021"/>
                  <a:pt x="14260" y="4984"/>
                  <a:pt x="14283" y="4947"/>
                </a:cubicBezTo>
                <a:cubicBezTo>
                  <a:pt x="14336" y="4973"/>
                  <a:pt x="14379" y="4996"/>
                  <a:pt x="14425" y="5015"/>
                </a:cubicBezTo>
                <a:cubicBezTo>
                  <a:pt x="14438" y="5020"/>
                  <a:pt x="14459" y="5011"/>
                  <a:pt x="14478" y="5010"/>
                </a:cubicBezTo>
                <a:cubicBezTo>
                  <a:pt x="14470" y="4996"/>
                  <a:pt x="14464" y="4979"/>
                  <a:pt x="14453" y="4973"/>
                </a:cubicBezTo>
                <a:cubicBezTo>
                  <a:pt x="14392" y="4939"/>
                  <a:pt x="14330" y="4908"/>
                  <a:pt x="14266" y="4876"/>
                </a:cubicBezTo>
                <a:cubicBezTo>
                  <a:pt x="14292" y="4834"/>
                  <a:pt x="14315" y="4799"/>
                  <a:pt x="14338" y="4762"/>
                </a:cubicBezTo>
                <a:cubicBezTo>
                  <a:pt x="14404" y="4795"/>
                  <a:pt x="14459" y="4824"/>
                  <a:pt x="14515" y="4848"/>
                </a:cubicBezTo>
                <a:cubicBezTo>
                  <a:pt x="14534" y="4854"/>
                  <a:pt x="14559" y="4849"/>
                  <a:pt x="14580" y="4849"/>
                </a:cubicBezTo>
                <a:cubicBezTo>
                  <a:pt x="14566" y="4832"/>
                  <a:pt x="14557" y="4812"/>
                  <a:pt x="14540" y="4802"/>
                </a:cubicBezTo>
                <a:cubicBezTo>
                  <a:pt x="14468" y="4763"/>
                  <a:pt x="14394" y="4728"/>
                  <a:pt x="14319" y="4691"/>
                </a:cubicBezTo>
                <a:cubicBezTo>
                  <a:pt x="14345" y="4647"/>
                  <a:pt x="14366" y="4611"/>
                  <a:pt x="14389" y="4574"/>
                </a:cubicBezTo>
                <a:cubicBezTo>
                  <a:pt x="14449" y="4603"/>
                  <a:pt x="14500" y="4627"/>
                  <a:pt x="14549" y="4650"/>
                </a:cubicBezTo>
                <a:cubicBezTo>
                  <a:pt x="14655" y="4702"/>
                  <a:pt x="14655" y="4704"/>
                  <a:pt x="14689" y="4662"/>
                </a:cubicBezTo>
                <a:cubicBezTo>
                  <a:pt x="14583" y="4610"/>
                  <a:pt x="14478" y="4557"/>
                  <a:pt x="14370" y="4503"/>
                </a:cubicBezTo>
                <a:cubicBezTo>
                  <a:pt x="14396" y="4459"/>
                  <a:pt x="14415" y="4426"/>
                  <a:pt x="14440" y="4385"/>
                </a:cubicBezTo>
                <a:cubicBezTo>
                  <a:pt x="14536" y="4432"/>
                  <a:pt x="14625" y="4478"/>
                  <a:pt x="14718" y="4518"/>
                </a:cubicBezTo>
                <a:cubicBezTo>
                  <a:pt x="14737" y="4527"/>
                  <a:pt x="14765" y="4520"/>
                  <a:pt x="14788" y="4520"/>
                </a:cubicBezTo>
                <a:cubicBezTo>
                  <a:pt x="14774" y="4505"/>
                  <a:pt x="14765" y="4483"/>
                  <a:pt x="14746" y="4475"/>
                </a:cubicBezTo>
                <a:cubicBezTo>
                  <a:pt x="14640" y="4421"/>
                  <a:pt x="14532" y="4368"/>
                  <a:pt x="14421" y="4314"/>
                </a:cubicBezTo>
                <a:cubicBezTo>
                  <a:pt x="14443" y="4274"/>
                  <a:pt x="14464" y="4237"/>
                  <a:pt x="14487" y="4196"/>
                </a:cubicBezTo>
                <a:cubicBezTo>
                  <a:pt x="14582" y="4242"/>
                  <a:pt x="14661" y="4287"/>
                  <a:pt x="14748" y="4318"/>
                </a:cubicBezTo>
                <a:cubicBezTo>
                  <a:pt x="14829" y="4346"/>
                  <a:pt x="14918" y="4360"/>
                  <a:pt x="15003" y="4380"/>
                </a:cubicBezTo>
                <a:cubicBezTo>
                  <a:pt x="15056" y="4306"/>
                  <a:pt x="15103" y="4238"/>
                  <a:pt x="15153" y="4166"/>
                </a:cubicBezTo>
                <a:cubicBezTo>
                  <a:pt x="15345" y="4275"/>
                  <a:pt x="15531" y="4382"/>
                  <a:pt x="15720" y="4490"/>
                </a:cubicBezTo>
                <a:cubicBezTo>
                  <a:pt x="15966" y="4176"/>
                  <a:pt x="16209" y="3867"/>
                  <a:pt x="16455" y="3553"/>
                </a:cubicBezTo>
                <a:cubicBezTo>
                  <a:pt x="16516" y="3590"/>
                  <a:pt x="16567" y="3621"/>
                  <a:pt x="16624" y="3654"/>
                </a:cubicBezTo>
                <a:cubicBezTo>
                  <a:pt x="16669" y="3604"/>
                  <a:pt x="16711" y="3556"/>
                  <a:pt x="16756" y="3502"/>
                </a:cubicBezTo>
                <a:cubicBezTo>
                  <a:pt x="16811" y="3536"/>
                  <a:pt x="16860" y="3568"/>
                  <a:pt x="16913" y="3602"/>
                </a:cubicBezTo>
                <a:cubicBezTo>
                  <a:pt x="16943" y="3572"/>
                  <a:pt x="16970" y="3546"/>
                  <a:pt x="17007" y="3511"/>
                </a:cubicBezTo>
                <a:cubicBezTo>
                  <a:pt x="17291" y="3727"/>
                  <a:pt x="17571" y="3940"/>
                  <a:pt x="17853" y="4156"/>
                </a:cubicBezTo>
                <a:cubicBezTo>
                  <a:pt x="17818" y="4194"/>
                  <a:pt x="17794" y="4221"/>
                  <a:pt x="17758" y="4260"/>
                </a:cubicBezTo>
                <a:cubicBezTo>
                  <a:pt x="17801" y="4287"/>
                  <a:pt x="17843" y="4314"/>
                  <a:pt x="17887" y="4343"/>
                </a:cubicBezTo>
                <a:cubicBezTo>
                  <a:pt x="17828" y="4400"/>
                  <a:pt x="17781" y="4448"/>
                  <a:pt x="17718" y="4508"/>
                </a:cubicBezTo>
                <a:cubicBezTo>
                  <a:pt x="17773" y="4546"/>
                  <a:pt x="17822" y="4576"/>
                  <a:pt x="17875" y="4611"/>
                </a:cubicBezTo>
                <a:cubicBezTo>
                  <a:pt x="17452" y="4981"/>
                  <a:pt x="17041" y="5339"/>
                  <a:pt x="16631" y="5698"/>
                </a:cubicBezTo>
                <a:cubicBezTo>
                  <a:pt x="16680" y="5746"/>
                  <a:pt x="16724" y="5789"/>
                  <a:pt x="16773" y="5837"/>
                </a:cubicBezTo>
                <a:cubicBezTo>
                  <a:pt x="16444" y="6110"/>
                  <a:pt x="16119" y="6380"/>
                  <a:pt x="15788" y="6655"/>
                </a:cubicBezTo>
                <a:cubicBezTo>
                  <a:pt x="15875" y="6706"/>
                  <a:pt x="15954" y="6755"/>
                  <a:pt x="16049" y="6812"/>
                </a:cubicBezTo>
                <a:cubicBezTo>
                  <a:pt x="16058" y="6804"/>
                  <a:pt x="16073" y="6789"/>
                  <a:pt x="16092" y="6772"/>
                </a:cubicBezTo>
                <a:cubicBezTo>
                  <a:pt x="16045" y="6721"/>
                  <a:pt x="16005" y="6679"/>
                  <a:pt x="15962" y="6633"/>
                </a:cubicBezTo>
                <a:cubicBezTo>
                  <a:pt x="15990" y="6611"/>
                  <a:pt x="16013" y="6593"/>
                  <a:pt x="16039" y="6573"/>
                </a:cubicBezTo>
                <a:cubicBezTo>
                  <a:pt x="16085" y="6618"/>
                  <a:pt x="16126" y="6659"/>
                  <a:pt x="16174" y="6704"/>
                </a:cubicBezTo>
                <a:cubicBezTo>
                  <a:pt x="16194" y="6686"/>
                  <a:pt x="16213" y="6671"/>
                  <a:pt x="16234" y="6654"/>
                </a:cubicBezTo>
                <a:cubicBezTo>
                  <a:pt x="16189" y="6605"/>
                  <a:pt x="16149" y="6563"/>
                  <a:pt x="16105" y="6517"/>
                </a:cubicBezTo>
                <a:cubicBezTo>
                  <a:pt x="16134" y="6493"/>
                  <a:pt x="16157" y="6476"/>
                  <a:pt x="16183" y="6456"/>
                </a:cubicBezTo>
                <a:cubicBezTo>
                  <a:pt x="16230" y="6502"/>
                  <a:pt x="16272" y="6544"/>
                  <a:pt x="16319" y="6590"/>
                </a:cubicBezTo>
                <a:cubicBezTo>
                  <a:pt x="16340" y="6574"/>
                  <a:pt x="16359" y="6559"/>
                  <a:pt x="16382" y="6542"/>
                </a:cubicBezTo>
                <a:cubicBezTo>
                  <a:pt x="16334" y="6493"/>
                  <a:pt x="16293" y="6449"/>
                  <a:pt x="16247" y="6401"/>
                </a:cubicBezTo>
                <a:cubicBezTo>
                  <a:pt x="16276" y="6379"/>
                  <a:pt x="16298" y="6362"/>
                  <a:pt x="16327" y="6340"/>
                </a:cubicBezTo>
                <a:cubicBezTo>
                  <a:pt x="16374" y="6387"/>
                  <a:pt x="16417" y="6429"/>
                  <a:pt x="16467" y="6478"/>
                </a:cubicBezTo>
                <a:cubicBezTo>
                  <a:pt x="16487" y="6461"/>
                  <a:pt x="16508" y="6446"/>
                  <a:pt x="16529" y="6429"/>
                </a:cubicBezTo>
                <a:cubicBezTo>
                  <a:pt x="16482" y="6379"/>
                  <a:pt x="16438" y="6335"/>
                  <a:pt x="16391" y="6284"/>
                </a:cubicBezTo>
                <a:cubicBezTo>
                  <a:pt x="16419" y="6262"/>
                  <a:pt x="16444" y="6244"/>
                  <a:pt x="16470" y="6223"/>
                </a:cubicBezTo>
                <a:cubicBezTo>
                  <a:pt x="16523" y="6274"/>
                  <a:pt x="16569" y="6319"/>
                  <a:pt x="16624" y="6373"/>
                </a:cubicBezTo>
                <a:cubicBezTo>
                  <a:pt x="16707" y="6259"/>
                  <a:pt x="16550" y="6237"/>
                  <a:pt x="16544" y="6159"/>
                </a:cubicBezTo>
                <a:cubicBezTo>
                  <a:pt x="16563" y="6144"/>
                  <a:pt x="16586" y="6125"/>
                  <a:pt x="16612" y="6107"/>
                </a:cubicBezTo>
                <a:cubicBezTo>
                  <a:pt x="16665" y="6157"/>
                  <a:pt x="16712" y="6203"/>
                  <a:pt x="16771" y="6259"/>
                </a:cubicBezTo>
                <a:cubicBezTo>
                  <a:pt x="16854" y="6142"/>
                  <a:pt x="16695" y="6122"/>
                  <a:pt x="16690" y="6041"/>
                </a:cubicBezTo>
                <a:cubicBezTo>
                  <a:pt x="16707" y="6027"/>
                  <a:pt x="16731" y="6009"/>
                  <a:pt x="16758" y="5989"/>
                </a:cubicBezTo>
                <a:cubicBezTo>
                  <a:pt x="16813" y="6041"/>
                  <a:pt x="16860" y="6088"/>
                  <a:pt x="16918" y="6146"/>
                </a:cubicBezTo>
                <a:cubicBezTo>
                  <a:pt x="16943" y="6124"/>
                  <a:pt x="16960" y="6110"/>
                  <a:pt x="16977" y="6093"/>
                </a:cubicBezTo>
                <a:cubicBezTo>
                  <a:pt x="16922" y="6034"/>
                  <a:pt x="16875" y="5985"/>
                  <a:pt x="16826" y="5933"/>
                </a:cubicBezTo>
                <a:cubicBezTo>
                  <a:pt x="16852" y="5913"/>
                  <a:pt x="16875" y="5894"/>
                  <a:pt x="16901" y="5872"/>
                </a:cubicBezTo>
                <a:cubicBezTo>
                  <a:pt x="16954" y="5925"/>
                  <a:pt x="17005" y="5973"/>
                  <a:pt x="17058" y="6026"/>
                </a:cubicBezTo>
                <a:cubicBezTo>
                  <a:pt x="17079" y="6007"/>
                  <a:pt x="17098" y="5994"/>
                  <a:pt x="17119" y="5977"/>
                </a:cubicBezTo>
                <a:cubicBezTo>
                  <a:pt x="17068" y="5923"/>
                  <a:pt x="17019" y="5871"/>
                  <a:pt x="16968" y="5816"/>
                </a:cubicBezTo>
                <a:cubicBezTo>
                  <a:pt x="17000" y="5791"/>
                  <a:pt x="17026" y="5771"/>
                  <a:pt x="17058" y="5744"/>
                </a:cubicBezTo>
                <a:cubicBezTo>
                  <a:pt x="17125" y="5810"/>
                  <a:pt x="17185" y="5869"/>
                  <a:pt x="17247" y="5933"/>
                </a:cubicBezTo>
                <a:cubicBezTo>
                  <a:pt x="17314" y="5886"/>
                  <a:pt x="17374" y="5842"/>
                  <a:pt x="17446" y="5789"/>
                </a:cubicBezTo>
                <a:cubicBezTo>
                  <a:pt x="17631" y="6007"/>
                  <a:pt x="17813" y="6222"/>
                  <a:pt x="17996" y="6438"/>
                </a:cubicBezTo>
                <a:cubicBezTo>
                  <a:pt x="17919" y="6487"/>
                  <a:pt x="17854" y="6527"/>
                  <a:pt x="17788" y="6569"/>
                </a:cubicBezTo>
                <a:cubicBezTo>
                  <a:pt x="17847" y="6650"/>
                  <a:pt x="17900" y="6725"/>
                  <a:pt x="17957" y="6804"/>
                </a:cubicBezTo>
                <a:cubicBezTo>
                  <a:pt x="17645" y="6979"/>
                  <a:pt x="17338" y="7150"/>
                  <a:pt x="17036" y="7320"/>
                </a:cubicBezTo>
                <a:cubicBezTo>
                  <a:pt x="17157" y="7515"/>
                  <a:pt x="17272" y="7695"/>
                  <a:pt x="17389" y="7882"/>
                </a:cubicBezTo>
                <a:cubicBezTo>
                  <a:pt x="17461" y="7783"/>
                  <a:pt x="17503" y="7764"/>
                  <a:pt x="17573" y="7780"/>
                </a:cubicBezTo>
                <a:cubicBezTo>
                  <a:pt x="17631" y="7739"/>
                  <a:pt x="17677" y="7707"/>
                  <a:pt x="17735" y="7666"/>
                </a:cubicBezTo>
                <a:cubicBezTo>
                  <a:pt x="17839" y="7872"/>
                  <a:pt x="17934" y="8060"/>
                  <a:pt x="18030" y="8249"/>
                </a:cubicBezTo>
                <a:cubicBezTo>
                  <a:pt x="18112" y="8222"/>
                  <a:pt x="18187" y="8196"/>
                  <a:pt x="18265" y="8169"/>
                </a:cubicBezTo>
                <a:cubicBezTo>
                  <a:pt x="18295" y="8234"/>
                  <a:pt x="18321" y="8289"/>
                  <a:pt x="18348" y="8348"/>
                </a:cubicBezTo>
                <a:cubicBezTo>
                  <a:pt x="18414" y="8328"/>
                  <a:pt x="18473" y="8310"/>
                  <a:pt x="18541" y="8289"/>
                </a:cubicBezTo>
                <a:cubicBezTo>
                  <a:pt x="18611" y="8492"/>
                  <a:pt x="18679" y="8686"/>
                  <a:pt x="18749" y="8883"/>
                </a:cubicBezTo>
                <a:cubicBezTo>
                  <a:pt x="18675" y="8902"/>
                  <a:pt x="18616" y="8919"/>
                  <a:pt x="18554" y="8934"/>
                </a:cubicBezTo>
                <a:cubicBezTo>
                  <a:pt x="18573" y="9007"/>
                  <a:pt x="18590" y="9072"/>
                  <a:pt x="18609" y="9143"/>
                </a:cubicBezTo>
                <a:cubicBezTo>
                  <a:pt x="18388" y="9191"/>
                  <a:pt x="18172" y="9236"/>
                  <a:pt x="17970" y="9280"/>
                </a:cubicBezTo>
                <a:cubicBezTo>
                  <a:pt x="18032" y="9678"/>
                  <a:pt x="18095" y="10067"/>
                  <a:pt x="18157" y="10467"/>
                </a:cubicBezTo>
                <a:cubicBezTo>
                  <a:pt x="17885" y="10480"/>
                  <a:pt x="17637" y="10492"/>
                  <a:pt x="17389" y="10504"/>
                </a:cubicBezTo>
                <a:cubicBezTo>
                  <a:pt x="17389" y="10733"/>
                  <a:pt x="17389" y="10951"/>
                  <a:pt x="17389" y="11174"/>
                </a:cubicBezTo>
                <a:cubicBezTo>
                  <a:pt x="17454" y="11177"/>
                  <a:pt x="17514" y="11182"/>
                  <a:pt x="17573" y="11186"/>
                </a:cubicBezTo>
                <a:cubicBezTo>
                  <a:pt x="17735" y="11196"/>
                  <a:pt x="17900" y="11204"/>
                  <a:pt x="18062" y="11213"/>
                </a:cubicBezTo>
                <a:cubicBezTo>
                  <a:pt x="18115" y="11214"/>
                  <a:pt x="18149" y="11228"/>
                  <a:pt x="18110" y="11282"/>
                </a:cubicBezTo>
                <a:cubicBezTo>
                  <a:pt x="17866" y="11268"/>
                  <a:pt x="17626" y="11253"/>
                  <a:pt x="17374" y="11238"/>
                </a:cubicBezTo>
                <a:cubicBezTo>
                  <a:pt x="17370" y="11304"/>
                  <a:pt x="17367" y="11361"/>
                  <a:pt x="17361" y="11429"/>
                </a:cubicBezTo>
                <a:cubicBezTo>
                  <a:pt x="17611" y="11476"/>
                  <a:pt x="17849" y="11520"/>
                  <a:pt x="18093" y="11565"/>
                </a:cubicBezTo>
                <a:cubicBezTo>
                  <a:pt x="18062" y="11643"/>
                  <a:pt x="18121" y="11675"/>
                  <a:pt x="18191" y="11712"/>
                </a:cubicBezTo>
                <a:cubicBezTo>
                  <a:pt x="18407" y="11827"/>
                  <a:pt x="18596" y="11971"/>
                  <a:pt x="18753" y="12146"/>
                </a:cubicBezTo>
                <a:cubicBezTo>
                  <a:pt x="19305" y="12762"/>
                  <a:pt x="19418" y="13464"/>
                  <a:pt x="19246" y="14217"/>
                </a:cubicBezTo>
                <a:cubicBezTo>
                  <a:pt x="19157" y="14605"/>
                  <a:pt x="18976" y="14960"/>
                  <a:pt x="18726" y="15286"/>
                </a:cubicBezTo>
                <a:cubicBezTo>
                  <a:pt x="18696" y="15323"/>
                  <a:pt x="18669" y="15358"/>
                  <a:pt x="18756" y="15370"/>
                </a:cubicBezTo>
                <a:cubicBezTo>
                  <a:pt x="18877" y="15188"/>
                  <a:pt x="18998" y="15005"/>
                  <a:pt x="19123" y="14820"/>
                </a:cubicBezTo>
                <a:cubicBezTo>
                  <a:pt x="19233" y="14874"/>
                  <a:pt x="19337" y="14924"/>
                  <a:pt x="19452" y="14980"/>
                </a:cubicBezTo>
                <a:cubicBezTo>
                  <a:pt x="19316" y="15184"/>
                  <a:pt x="19184" y="15383"/>
                  <a:pt x="19049" y="15586"/>
                </a:cubicBezTo>
                <a:cubicBezTo>
                  <a:pt x="19080" y="15605"/>
                  <a:pt x="19106" y="15620"/>
                  <a:pt x="19138" y="15638"/>
                </a:cubicBezTo>
                <a:cubicBezTo>
                  <a:pt x="19271" y="15441"/>
                  <a:pt x="19399" y="15250"/>
                  <a:pt x="19530" y="15056"/>
                </a:cubicBezTo>
                <a:cubicBezTo>
                  <a:pt x="19637" y="15108"/>
                  <a:pt x="19739" y="15159"/>
                  <a:pt x="19849" y="15213"/>
                </a:cubicBezTo>
                <a:cubicBezTo>
                  <a:pt x="19709" y="15424"/>
                  <a:pt x="19573" y="15628"/>
                  <a:pt x="19431" y="15839"/>
                </a:cubicBezTo>
                <a:cubicBezTo>
                  <a:pt x="19460" y="15856"/>
                  <a:pt x="19488" y="15875"/>
                  <a:pt x="19526" y="15898"/>
                </a:cubicBezTo>
                <a:cubicBezTo>
                  <a:pt x="19664" y="15692"/>
                  <a:pt x="19798" y="15495"/>
                  <a:pt x="19934" y="15292"/>
                </a:cubicBezTo>
                <a:cubicBezTo>
                  <a:pt x="20036" y="15343"/>
                  <a:pt x="20137" y="15392"/>
                  <a:pt x="20246" y="15446"/>
                </a:cubicBezTo>
                <a:cubicBezTo>
                  <a:pt x="20099" y="15665"/>
                  <a:pt x="19955" y="15878"/>
                  <a:pt x="19809" y="16094"/>
                </a:cubicBezTo>
                <a:cubicBezTo>
                  <a:pt x="19843" y="16116"/>
                  <a:pt x="19872" y="16136"/>
                  <a:pt x="19910" y="16162"/>
                </a:cubicBezTo>
                <a:cubicBezTo>
                  <a:pt x="20055" y="15949"/>
                  <a:pt x="20195" y="15743"/>
                  <a:pt x="20339" y="15532"/>
                </a:cubicBezTo>
                <a:cubicBezTo>
                  <a:pt x="20439" y="15583"/>
                  <a:pt x="20537" y="15630"/>
                  <a:pt x="20641" y="15682"/>
                </a:cubicBezTo>
                <a:cubicBezTo>
                  <a:pt x="20484" y="15910"/>
                  <a:pt x="20335" y="16131"/>
                  <a:pt x="20182" y="16356"/>
                </a:cubicBezTo>
                <a:cubicBezTo>
                  <a:pt x="20216" y="16381"/>
                  <a:pt x="20250" y="16405"/>
                  <a:pt x="20290" y="16433"/>
                </a:cubicBezTo>
                <a:cubicBezTo>
                  <a:pt x="20312" y="16408"/>
                  <a:pt x="20329" y="16386"/>
                  <a:pt x="20350" y="16366"/>
                </a:cubicBezTo>
                <a:cubicBezTo>
                  <a:pt x="20498" y="16214"/>
                  <a:pt x="20639" y="16060"/>
                  <a:pt x="20793" y="15915"/>
                </a:cubicBezTo>
                <a:cubicBezTo>
                  <a:pt x="20847" y="15863"/>
                  <a:pt x="20921" y="15826"/>
                  <a:pt x="20993" y="15792"/>
                </a:cubicBezTo>
                <a:cubicBezTo>
                  <a:pt x="21057" y="15762"/>
                  <a:pt x="21108" y="15789"/>
                  <a:pt x="21112" y="15854"/>
                </a:cubicBezTo>
                <a:cubicBezTo>
                  <a:pt x="21116" y="15915"/>
                  <a:pt x="21118" y="15981"/>
                  <a:pt x="21095" y="16037"/>
                </a:cubicBezTo>
                <a:cubicBezTo>
                  <a:pt x="21014" y="16241"/>
                  <a:pt x="20927" y="16442"/>
                  <a:pt x="20832" y="16641"/>
                </a:cubicBezTo>
                <a:cubicBezTo>
                  <a:pt x="20776" y="16759"/>
                  <a:pt x="20768" y="16778"/>
                  <a:pt x="20878" y="16865"/>
                </a:cubicBezTo>
                <a:cubicBezTo>
                  <a:pt x="21088" y="17031"/>
                  <a:pt x="21301" y="17193"/>
                  <a:pt x="21513" y="17357"/>
                </a:cubicBezTo>
                <a:cubicBezTo>
                  <a:pt x="21534" y="17374"/>
                  <a:pt x="21558" y="17385"/>
                  <a:pt x="21600" y="17407"/>
                </a:cubicBezTo>
                <a:cubicBezTo>
                  <a:pt x="21600" y="17419"/>
                  <a:pt x="21600" y="17429"/>
                  <a:pt x="21600" y="17441"/>
                </a:cubicBezTo>
                <a:cubicBezTo>
                  <a:pt x="21579" y="17455"/>
                  <a:pt x="21558" y="17470"/>
                  <a:pt x="21530" y="17488"/>
                </a:cubicBezTo>
                <a:cubicBezTo>
                  <a:pt x="21214" y="17335"/>
                  <a:pt x="20897" y="17181"/>
                  <a:pt x="20575" y="17026"/>
                </a:cubicBezTo>
                <a:cubicBezTo>
                  <a:pt x="20553" y="17049"/>
                  <a:pt x="20532" y="17070"/>
                  <a:pt x="20513" y="17092"/>
                </a:cubicBezTo>
                <a:cubicBezTo>
                  <a:pt x="20345" y="17272"/>
                  <a:pt x="20169" y="17444"/>
                  <a:pt x="19947" y="17573"/>
                </a:cubicBezTo>
                <a:cubicBezTo>
                  <a:pt x="19864" y="17620"/>
                  <a:pt x="19766" y="17696"/>
                  <a:pt x="19673" y="17630"/>
                </a:cubicBezTo>
                <a:cubicBezTo>
                  <a:pt x="19584" y="17566"/>
                  <a:pt x="19641" y="17463"/>
                  <a:pt x="19681" y="17387"/>
                </a:cubicBezTo>
                <a:cubicBezTo>
                  <a:pt x="19766" y="17222"/>
                  <a:pt x="19866" y="17061"/>
                  <a:pt x="19963" y="16901"/>
                </a:cubicBezTo>
                <a:cubicBezTo>
                  <a:pt x="19991" y="16852"/>
                  <a:pt x="20027" y="16806"/>
                  <a:pt x="20063" y="16757"/>
                </a:cubicBezTo>
                <a:cubicBezTo>
                  <a:pt x="20017" y="16734"/>
                  <a:pt x="19982" y="16714"/>
                  <a:pt x="19944" y="16693"/>
                </a:cubicBezTo>
                <a:cubicBezTo>
                  <a:pt x="19764" y="16898"/>
                  <a:pt x="19586" y="17098"/>
                  <a:pt x="19407" y="17303"/>
                </a:cubicBezTo>
                <a:cubicBezTo>
                  <a:pt x="19310" y="17230"/>
                  <a:pt x="19225" y="17166"/>
                  <a:pt x="19142" y="17103"/>
                </a:cubicBezTo>
                <a:cubicBezTo>
                  <a:pt x="19312" y="16909"/>
                  <a:pt x="19475" y="16724"/>
                  <a:pt x="19643" y="16533"/>
                </a:cubicBezTo>
                <a:cubicBezTo>
                  <a:pt x="19601" y="16509"/>
                  <a:pt x="19571" y="16492"/>
                  <a:pt x="19537" y="16474"/>
                </a:cubicBezTo>
                <a:cubicBezTo>
                  <a:pt x="19363" y="16670"/>
                  <a:pt x="19193" y="16860"/>
                  <a:pt x="19019" y="17058"/>
                </a:cubicBezTo>
                <a:cubicBezTo>
                  <a:pt x="18925" y="16985"/>
                  <a:pt x="18838" y="16919"/>
                  <a:pt x="18749" y="16852"/>
                </a:cubicBezTo>
                <a:cubicBezTo>
                  <a:pt x="18913" y="16668"/>
                  <a:pt x="19070" y="16489"/>
                  <a:pt x="19233" y="16305"/>
                </a:cubicBezTo>
                <a:cubicBezTo>
                  <a:pt x="19193" y="16283"/>
                  <a:pt x="19163" y="16266"/>
                  <a:pt x="19134" y="16251"/>
                </a:cubicBezTo>
                <a:cubicBezTo>
                  <a:pt x="18964" y="16442"/>
                  <a:pt x="18800" y="16624"/>
                  <a:pt x="18633" y="16810"/>
                </a:cubicBezTo>
                <a:cubicBezTo>
                  <a:pt x="18531" y="16732"/>
                  <a:pt x="18444" y="16665"/>
                  <a:pt x="18357" y="16597"/>
                </a:cubicBezTo>
                <a:cubicBezTo>
                  <a:pt x="18516" y="16416"/>
                  <a:pt x="18669" y="16246"/>
                  <a:pt x="18824" y="16070"/>
                </a:cubicBezTo>
                <a:cubicBezTo>
                  <a:pt x="18787" y="16050"/>
                  <a:pt x="18762" y="16035"/>
                  <a:pt x="18736" y="16020"/>
                </a:cubicBezTo>
                <a:cubicBezTo>
                  <a:pt x="18573" y="16200"/>
                  <a:pt x="18414" y="16378"/>
                  <a:pt x="18251" y="16558"/>
                </a:cubicBezTo>
                <a:cubicBezTo>
                  <a:pt x="18149" y="16479"/>
                  <a:pt x="18059" y="16408"/>
                  <a:pt x="17968" y="16339"/>
                </a:cubicBezTo>
                <a:cubicBezTo>
                  <a:pt x="18121" y="16167"/>
                  <a:pt x="18268" y="16003"/>
                  <a:pt x="18418" y="15836"/>
                </a:cubicBezTo>
                <a:cubicBezTo>
                  <a:pt x="18380" y="15816"/>
                  <a:pt x="18357" y="15804"/>
                  <a:pt x="18335" y="15792"/>
                </a:cubicBezTo>
                <a:cubicBezTo>
                  <a:pt x="18178" y="15964"/>
                  <a:pt x="18025" y="16131"/>
                  <a:pt x="17870" y="16303"/>
                </a:cubicBezTo>
                <a:cubicBezTo>
                  <a:pt x="17818" y="16263"/>
                  <a:pt x="17777" y="16229"/>
                  <a:pt x="17732" y="16199"/>
                </a:cubicBezTo>
                <a:cubicBezTo>
                  <a:pt x="17714" y="16187"/>
                  <a:pt x="17682" y="16175"/>
                  <a:pt x="17667" y="16182"/>
                </a:cubicBezTo>
                <a:cubicBezTo>
                  <a:pt x="17556" y="16229"/>
                  <a:pt x="17446" y="16280"/>
                  <a:pt x="17329" y="16334"/>
                </a:cubicBezTo>
                <a:cubicBezTo>
                  <a:pt x="17520" y="16496"/>
                  <a:pt x="17703" y="16651"/>
                  <a:pt x="17913" y="16830"/>
                </a:cubicBezTo>
                <a:cubicBezTo>
                  <a:pt x="17818" y="16892"/>
                  <a:pt x="17735" y="16950"/>
                  <a:pt x="17646" y="17011"/>
                </a:cubicBezTo>
                <a:cubicBezTo>
                  <a:pt x="17692" y="17048"/>
                  <a:pt x="17713" y="17066"/>
                  <a:pt x="17743" y="17092"/>
                </a:cubicBezTo>
                <a:cubicBezTo>
                  <a:pt x="17820" y="17021"/>
                  <a:pt x="17896" y="16953"/>
                  <a:pt x="17975" y="16882"/>
                </a:cubicBezTo>
                <a:cubicBezTo>
                  <a:pt x="18006" y="16913"/>
                  <a:pt x="18034" y="16940"/>
                  <a:pt x="18066" y="16970"/>
                </a:cubicBezTo>
                <a:cubicBezTo>
                  <a:pt x="18028" y="17007"/>
                  <a:pt x="17991" y="17044"/>
                  <a:pt x="17934" y="17100"/>
                </a:cubicBezTo>
                <a:cubicBezTo>
                  <a:pt x="17987" y="17129"/>
                  <a:pt x="18034" y="17156"/>
                  <a:pt x="18085" y="17184"/>
                </a:cubicBezTo>
                <a:cubicBezTo>
                  <a:pt x="18023" y="17242"/>
                  <a:pt x="17981" y="17282"/>
                  <a:pt x="17913" y="17345"/>
                </a:cubicBezTo>
                <a:cubicBezTo>
                  <a:pt x="18023" y="17429"/>
                  <a:pt x="18130" y="17510"/>
                  <a:pt x="18246" y="17600"/>
                </a:cubicBezTo>
                <a:cubicBezTo>
                  <a:pt x="18182" y="17650"/>
                  <a:pt x="18130" y="17687"/>
                  <a:pt x="18078" y="17730"/>
                </a:cubicBezTo>
                <a:cubicBezTo>
                  <a:pt x="18206" y="17851"/>
                  <a:pt x="18327" y="17968"/>
                  <a:pt x="18454" y="18089"/>
                </a:cubicBezTo>
                <a:cubicBezTo>
                  <a:pt x="18344" y="18179"/>
                  <a:pt x="18240" y="18263"/>
                  <a:pt x="18132" y="18349"/>
                </a:cubicBezTo>
                <a:cubicBezTo>
                  <a:pt x="18009" y="18223"/>
                  <a:pt x="17892" y="18103"/>
                  <a:pt x="17775" y="17981"/>
                </a:cubicBezTo>
                <a:cubicBezTo>
                  <a:pt x="17714" y="18023"/>
                  <a:pt x="17663" y="18060"/>
                  <a:pt x="17609" y="18101"/>
                </a:cubicBezTo>
                <a:cubicBezTo>
                  <a:pt x="17514" y="18001"/>
                  <a:pt x="17423" y="17907"/>
                  <a:pt x="17333" y="17811"/>
                </a:cubicBezTo>
                <a:cubicBezTo>
                  <a:pt x="17283" y="17843"/>
                  <a:pt x="17242" y="17871"/>
                  <a:pt x="17196" y="17902"/>
                </a:cubicBezTo>
                <a:cubicBezTo>
                  <a:pt x="17155" y="17861"/>
                  <a:pt x="17119" y="17824"/>
                  <a:pt x="17081" y="17785"/>
                </a:cubicBezTo>
                <a:cubicBezTo>
                  <a:pt x="17032" y="17817"/>
                  <a:pt x="16990" y="17844"/>
                  <a:pt x="16945" y="17875"/>
                </a:cubicBezTo>
                <a:cubicBezTo>
                  <a:pt x="16601" y="17482"/>
                  <a:pt x="16264" y="17093"/>
                  <a:pt x="15924" y="16702"/>
                </a:cubicBezTo>
                <a:cubicBezTo>
                  <a:pt x="15833" y="16762"/>
                  <a:pt x="15752" y="16818"/>
                  <a:pt x="15669" y="16874"/>
                </a:cubicBezTo>
                <a:cubicBezTo>
                  <a:pt x="15699" y="16914"/>
                  <a:pt x="15724" y="16948"/>
                  <a:pt x="15750" y="16985"/>
                </a:cubicBezTo>
                <a:cubicBezTo>
                  <a:pt x="15689" y="17026"/>
                  <a:pt x="15635" y="17063"/>
                  <a:pt x="15578" y="17100"/>
                </a:cubicBezTo>
                <a:cubicBezTo>
                  <a:pt x="15625" y="17164"/>
                  <a:pt x="15667" y="17223"/>
                  <a:pt x="15714" y="17287"/>
                </a:cubicBezTo>
                <a:cubicBezTo>
                  <a:pt x="15512" y="17399"/>
                  <a:pt x="15319" y="17507"/>
                  <a:pt x="15120" y="17617"/>
                </a:cubicBezTo>
                <a:cubicBezTo>
                  <a:pt x="15075" y="17546"/>
                  <a:pt x="15035" y="17485"/>
                  <a:pt x="14994" y="17422"/>
                </a:cubicBezTo>
                <a:cubicBezTo>
                  <a:pt x="14922" y="17456"/>
                  <a:pt x="14856" y="17487"/>
                  <a:pt x="14782" y="17522"/>
                </a:cubicBezTo>
                <a:cubicBezTo>
                  <a:pt x="14674" y="17341"/>
                  <a:pt x="14568" y="17164"/>
                  <a:pt x="14461" y="16984"/>
                </a:cubicBezTo>
                <a:cubicBezTo>
                  <a:pt x="14364" y="17027"/>
                  <a:pt x="14279" y="17068"/>
                  <a:pt x="14190" y="17109"/>
                </a:cubicBezTo>
                <a:cubicBezTo>
                  <a:pt x="14523" y="17730"/>
                  <a:pt x="14854" y="18344"/>
                  <a:pt x="15187" y="18964"/>
                </a:cubicBezTo>
                <a:cubicBezTo>
                  <a:pt x="15128" y="18989"/>
                  <a:pt x="15077" y="19011"/>
                  <a:pt x="15026" y="19031"/>
                </a:cubicBezTo>
                <a:cubicBezTo>
                  <a:pt x="15013" y="19036"/>
                  <a:pt x="14992" y="19033"/>
                  <a:pt x="14975" y="19033"/>
                </a:cubicBezTo>
                <a:cubicBezTo>
                  <a:pt x="14943" y="19031"/>
                  <a:pt x="14907" y="19019"/>
                  <a:pt x="14880" y="19028"/>
                </a:cubicBezTo>
                <a:cubicBezTo>
                  <a:pt x="14487" y="19154"/>
                  <a:pt x="14096" y="19284"/>
                  <a:pt x="13702" y="19414"/>
                </a:cubicBezTo>
                <a:cubicBezTo>
                  <a:pt x="13680" y="19423"/>
                  <a:pt x="13638" y="19429"/>
                  <a:pt x="13636" y="19439"/>
                </a:cubicBezTo>
                <a:cubicBezTo>
                  <a:pt x="13623" y="19553"/>
                  <a:pt x="13515" y="19497"/>
                  <a:pt x="13453" y="19542"/>
                </a:cubicBezTo>
                <a:cubicBezTo>
                  <a:pt x="13303" y="19048"/>
                  <a:pt x="13160" y="18572"/>
                  <a:pt x="13014" y="18089"/>
                </a:cubicBezTo>
                <a:cubicBezTo>
                  <a:pt x="12974" y="18099"/>
                  <a:pt x="12942" y="18108"/>
                  <a:pt x="12903" y="18118"/>
                </a:cubicBezTo>
                <a:cubicBezTo>
                  <a:pt x="12921" y="18190"/>
                  <a:pt x="12938" y="18258"/>
                  <a:pt x="12959" y="18339"/>
                </a:cubicBezTo>
                <a:cubicBezTo>
                  <a:pt x="12659" y="18391"/>
                  <a:pt x="12366" y="18444"/>
                  <a:pt x="12067" y="18496"/>
                </a:cubicBezTo>
                <a:cubicBezTo>
                  <a:pt x="12050" y="18410"/>
                  <a:pt x="12037" y="18346"/>
                  <a:pt x="12023" y="18273"/>
                </a:cubicBezTo>
                <a:cubicBezTo>
                  <a:pt x="11917" y="18283"/>
                  <a:pt x="11819" y="18292"/>
                  <a:pt x="11715" y="18302"/>
                </a:cubicBezTo>
                <a:cubicBezTo>
                  <a:pt x="11708" y="18260"/>
                  <a:pt x="11702" y="18228"/>
                  <a:pt x="11698" y="18194"/>
                </a:cubicBezTo>
                <a:cubicBezTo>
                  <a:pt x="11653" y="17811"/>
                  <a:pt x="11607" y="17428"/>
                  <a:pt x="11562" y="17044"/>
                </a:cubicBezTo>
                <a:cubicBezTo>
                  <a:pt x="11553" y="16975"/>
                  <a:pt x="11551" y="16973"/>
                  <a:pt x="11466" y="17006"/>
                </a:cubicBezTo>
                <a:cubicBezTo>
                  <a:pt x="11607" y="18371"/>
                  <a:pt x="11751" y="19738"/>
                  <a:pt x="11893" y="21104"/>
                </a:cubicBezTo>
                <a:cubicBezTo>
                  <a:pt x="11836" y="21114"/>
                  <a:pt x="11798" y="21119"/>
                  <a:pt x="11757" y="21126"/>
                </a:cubicBezTo>
                <a:cubicBezTo>
                  <a:pt x="11764" y="21227"/>
                  <a:pt x="11772" y="21321"/>
                  <a:pt x="11779" y="21418"/>
                </a:cubicBezTo>
                <a:cubicBezTo>
                  <a:pt x="11726" y="21424"/>
                  <a:pt x="11685" y="21431"/>
                  <a:pt x="11639" y="21438"/>
                </a:cubicBezTo>
                <a:cubicBezTo>
                  <a:pt x="11639" y="21485"/>
                  <a:pt x="11639" y="21526"/>
                  <a:pt x="11639" y="21570"/>
                </a:cubicBezTo>
                <a:cubicBezTo>
                  <a:pt x="11511" y="21580"/>
                  <a:pt x="11386" y="21590"/>
                  <a:pt x="11261" y="21600"/>
                </a:cubicBezTo>
                <a:cubicBezTo>
                  <a:pt x="11091" y="21600"/>
                  <a:pt x="10921" y="21600"/>
                  <a:pt x="10751" y="21600"/>
                </a:cubicBezTo>
                <a:cubicBezTo>
                  <a:pt x="10751" y="21556"/>
                  <a:pt x="10751" y="21511"/>
                  <a:pt x="10751" y="21460"/>
                </a:cubicBezTo>
                <a:cubicBezTo>
                  <a:pt x="10654" y="21460"/>
                  <a:pt x="10564" y="21460"/>
                  <a:pt x="10467" y="21460"/>
                </a:cubicBezTo>
                <a:cubicBezTo>
                  <a:pt x="10467" y="21511"/>
                  <a:pt x="10467" y="21556"/>
                  <a:pt x="10467" y="21600"/>
                </a:cubicBezTo>
                <a:cubicBezTo>
                  <a:pt x="10429" y="21600"/>
                  <a:pt x="10392" y="21600"/>
                  <a:pt x="10354" y="21600"/>
                </a:cubicBezTo>
                <a:cubicBezTo>
                  <a:pt x="10307" y="21597"/>
                  <a:pt x="10261" y="21590"/>
                  <a:pt x="10214" y="21586"/>
                </a:cubicBezTo>
                <a:cubicBezTo>
                  <a:pt x="10002" y="21571"/>
                  <a:pt x="9788" y="21559"/>
                  <a:pt x="9580" y="21546"/>
                </a:cubicBezTo>
                <a:cubicBezTo>
                  <a:pt x="9558" y="21484"/>
                  <a:pt x="9632" y="21397"/>
                  <a:pt x="9505" y="21389"/>
                </a:cubicBezTo>
                <a:cubicBezTo>
                  <a:pt x="9516" y="21289"/>
                  <a:pt x="9526" y="21197"/>
                  <a:pt x="9537" y="21099"/>
                </a:cubicBezTo>
                <a:cubicBezTo>
                  <a:pt x="9482" y="21089"/>
                  <a:pt x="9435" y="21080"/>
                  <a:pt x="9382" y="21070"/>
                </a:cubicBezTo>
                <a:cubicBezTo>
                  <a:pt x="9522" y="20061"/>
                  <a:pt x="9660" y="19056"/>
                  <a:pt x="9798" y="18049"/>
                </a:cubicBezTo>
                <a:cubicBezTo>
                  <a:pt x="9656" y="18030"/>
                  <a:pt x="9531" y="18015"/>
                  <a:pt x="9399" y="17998"/>
                </a:cubicBezTo>
                <a:cubicBezTo>
                  <a:pt x="9295" y="18530"/>
                  <a:pt x="9193" y="19051"/>
                  <a:pt x="9091" y="19578"/>
                </a:cubicBezTo>
                <a:cubicBezTo>
                  <a:pt x="9034" y="19571"/>
                  <a:pt x="8989" y="19566"/>
                  <a:pt x="8936" y="19559"/>
                </a:cubicBezTo>
                <a:cubicBezTo>
                  <a:pt x="8919" y="19629"/>
                  <a:pt x="8904" y="19694"/>
                  <a:pt x="8887" y="19764"/>
                </a:cubicBezTo>
                <a:cubicBezTo>
                  <a:pt x="8832" y="19757"/>
                  <a:pt x="8784" y="19752"/>
                  <a:pt x="8735" y="19745"/>
                </a:cubicBezTo>
                <a:cubicBezTo>
                  <a:pt x="8722" y="19777"/>
                  <a:pt x="8709" y="19804"/>
                  <a:pt x="8694" y="19841"/>
                </a:cubicBezTo>
                <a:cubicBezTo>
                  <a:pt x="8391" y="19772"/>
                  <a:pt x="8094" y="19703"/>
                  <a:pt x="7796" y="19635"/>
                </a:cubicBezTo>
                <a:cubicBezTo>
                  <a:pt x="7807" y="19593"/>
                  <a:pt x="7813" y="19566"/>
                  <a:pt x="7820" y="19534"/>
                </a:cubicBezTo>
                <a:cubicBezTo>
                  <a:pt x="7695" y="19497"/>
                  <a:pt x="7574" y="19461"/>
                  <a:pt x="7451" y="19426"/>
                </a:cubicBezTo>
                <a:cubicBezTo>
                  <a:pt x="7436" y="19460"/>
                  <a:pt x="7423" y="19485"/>
                  <a:pt x="7404" y="19522"/>
                </a:cubicBezTo>
                <a:cubicBezTo>
                  <a:pt x="7115" y="19419"/>
                  <a:pt x="6828" y="19316"/>
                  <a:pt x="6536" y="19213"/>
                </a:cubicBezTo>
                <a:cubicBezTo>
                  <a:pt x="6555" y="19173"/>
                  <a:pt x="6565" y="19147"/>
                  <a:pt x="6578" y="19120"/>
                </a:cubicBezTo>
                <a:cubicBezTo>
                  <a:pt x="6550" y="19104"/>
                  <a:pt x="6527" y="19090"/>
                  <a:pt x="6502" y="19075"/>
                </a:cubicBezTo>
                <a:cubicBezTo>
                  <a:pt x="6534" y="19011"/>
                  <a:pt x="6565" y="18952"/>
                  <a:pt x="6597" y="18888"/>
                </a:cubicBezTo>
                <a:cubicBezTo>
                  <a:pt x="6540" y="18862"/>
                  <a:pt x="6491" y="18839"/>
                  <a:pt x="6436" y="18813"/>
                </a:cubicBezTo>
                <a:cubicBezTo>
                  <a:pt x="6818" y="18113"/>
                  <a:pt x="7200" y="17416"/>
                  <a:pt x="7580" y="16719"/>
                </a:cubicBezTo>
                <a:cubicBezTo>
                  <a:pt x="7559" y="16698"/>
                  <a:pt x="7542" y="16681"/>
                  <a:pt x="7525" y="16666"/>
                </a:cubicBezTo>
                <a:cubicBezTo>
                  <a:pt x="7635" y="16465"/>
                  <a:pt x="7745" y="16271"/>
                  <a:pt x="7852" y="16077"/>
                </a:cubicBezTo>
                <a:cubicBezTo>
                  <a:pt x="7839" y="16072"/>
                  <a:pt x="7826" y="16065"/>
                  <a:pt x="7813" y="16060"/>
                </a:cubicBezTo>
                <a:cubicBezTo>
                  <a:pt x="7699" y="16256"/>
                  <a:pt x="7586" y="16454"/>
                  <a:pt x="7474" y="16649"/>
                </a:cubicBezTo>
                <a:cubicBezTo>
                  <a:pt x="7406" y="16639"/>
                  <a:pt x="7408" y="16614"/>
                  <a:pt x="7433" y="16572"/>
                </a:cubicBezTo>
                <a:cubicBezTo>
                  <a:pt x="7538" y="16395"/>
                  <a:pt x="7642" y="16216"/>
                  <a:pt x="7750" y="16030"/>
                </a:cubicBezTo>
                <a:cubicBezTo>
                  <a:pt x="7675" y="15995"/>
                  <a:pt x="7605" y="15961"/>
                  <a:pt x="7520" y="15920"/>
                </a:cubicBezTo>
                <a:cubicBezTo>
                  <a:pt x="7565" y="16018"/>
                  <a:pt x="7544" y="16050"/>
                  <a:pt x="7446" y="16086"/>
                </a:cubicBezTo>
                <a:cubicBezTo>
                  <a:pt x="7436" y="16091"/>
                  <a:pt x="7427" y="16123"/>
                  <a:pt x="7433" y="16130"/>
                </a:cubicBezTo>
                <a:cubicBezTo>
                  <a:pt x="7448" y="16146"/>
                  <a:pt x="7472" y="16155"/>
                  <a:pt x="7499" y="16170"/>
                </a:cubicBezTo>
                <a:cubicBezTo>
                  <a:pt x="7474" y="16209"/>
                  <a:pt x="7451" y="16244"/>
                  <a:pt x="7433" y="16275"/>
                </a:cubicBezTo>
                <a:cubicBezTo>
                  <a:pt x="7387" y="16266"/>
                  <a:pt x="7353" y="16261"/>
                  <a:pt x="7319" y="16254"/>
                </a:cubicBezTo>
                <a:cubicBezTo>
                  <a:pt x="7317" y="16263"/>
                  <a:pt x="7313" y="16273"/>
                  <a:pt x="7312" y="16281"/>
                </a:cubicBezTo>
                <a:cubicBezTo>
                  <a:pt x="7353" y="16305"/>
                  <a:pt x="7393" y="16330"/>
                  <a:pt x="7436" y="16356"/>
                </a:cubicBezTo>
                <a:cubicBezTo>
                  <a:pt x="7412" y="16395"/>
                  <a:pt x="7389" y="16430"/>
                  <a:pt x="7366" y="16467"/>
                </a:cubicBezTo>
                <a:cubicBezTo>
                  <a:pt x="7327" y="16449"/>
                  <a:pt x="7298" y="16432"/>
                  <a:pt x="7266" y="16420"/>
                </a:cubicBezTo>
                <a:cubicBezTo>
                  <a:pt x="7253" y="16415"/>
                  <a:pt x="7234" y="16423"/>
                  <a:pt x="7219" y="16425"/>
                </a:cubicBezTo>
                <a:cubicBezTo>
                  <a:pt x="7226" y="16438"/>
                  <a:pt x="7228" y="16457"/>
                  <a:pt x="7240" y="16464"/>
                </a:cubicBezTo>
                <a:cubicBezTo>
                  <a:pt x="7285" y="16489"/>
                  <a:pt x="7332" y="16511"/>
                  <a:pt x="7382" y="16536"/>
                </a:cubicBezTo>
                <a:cubicBezTo>
                  <a:pt x="7355" y="16580"/>
                  <a:pt x="7332" y="16616"/>
                  <a:pt x="7310" y="16654"/>
                </a:cubicBezTo>
                <a:cubicBezTo>
                  <a:pt x="7262" y="16631"/>
                  <a:pt x="7225" y="16611"/>
                  <a:pt x="7185" y="16595"/>
                </a:cubicBezTo>
                <a:cubicBezTo>
                  <a:pt x="7164" y="16589"/>
                  <a:pt x="7139" y="16592"/>
                  <a:pt x="7115" y="16592"/>
                </a:cubicBezTo>
                <a:cubicBezTo>
                  <a:pt x="7128" y="16607"/>
                  <a:pt x="7138" y="16627"/>
                  <a:pt x="7155" y="16638"/>
                </a:cubicBezTo>
                <a:cubicBezTo>
                  <a:pt x="7209" y="16668"/>
                  <a:pt x="7266" y="16695"/>
                  <a:pt x="7325" y="16725"/>
                </a:cubicBezTo>
                <a:cubicBezTo>
                  <a:pt x="7298" y="16769"/>
                  <a:pt x="7276" y="16805"/>
                  <a:pt x="7253" y="16842"/>
                </a:cubicBezTo>
                <a:cubicBezTo>
                  <a:pt x="7185" y="16808"/>
                  <a:pt x="7126" y="16778"/>
                  <a:pt x="7068" y="16752"/>
                </a:cubicBezTo>
                <a:cubicBezTo>
                  <a:pt x="7053" y="16746"/>
                  <a:pt x="7030" y="16754"/>
                  <a:pt x="7011" y="16754"/>
                </a:cubicBezTo>
                <a:cubicBezTo>
                  <a:pt x="7020" y="16768"/>
                  <a:pt x="7026" y="16788"/>
                  <a:pt x="7041" y="16796"/>
                </a:cubicBezTo>
                <a:cubicBezTo>
                  <a:pt x="7115" y="16835"/>
                  <a:pt x="7192" y="16872"/>
                  <a:pt x="7270" y="16911"/>
                </a:cubicBezTo>
                <a:cubicBezTo>
                  <a:pt x="7245" y="16955"/>
                  <a:pt x="7223" y="16990"/>
                  <a:pt x="7202" y="17026"/>
                </a:cubicBezTo>
                <a:cubicBezTo>
                  <a:pt x="6924" y="16911"/>
                  <a:pt x="6924" y="16911"/>
                  <a:pt x="6897" y="16941"/>
                </a:cubicBezTo>
                <a:cubicBezTo>
                  <a:pt x="7005" y="16994"/>
                  <a:pt x="7111" y="17046"/>
                  <a:pt x="7219" y="17100"/>
                </a:cubicBezTo>
                <a:cubicBezTo>
                  <a:pt x="7192" y="17142"/>
                  <a:pt x="7174" y="17178"/>
                  <a:pt x="7149" y="17218"/>
                </a:cubicBezTo>
                <a:cubicBezTo>
                  <a:pt x="7053" y="17173"/>
                  <a:pt x="6964" y="17127"/>
                  <a:pt x="6871" y="17087"/>
                </a:cubicBezTo>
                <a:cubicBezTo>
                  <a:pt x="6852" y="17078"/>
                  <a:pt x="6826" y="17083"/>
                  <a:pt x="6801" y="17083"/>
                </a:cubicBezTo>
                <a:cubicBezTo>
                  <a:pt x="6814" y="17098"/>
                  <a:pt x="6826" y="17120"/>
                  <a:pt x="6843" y="17129"/>
                </a:cubicBezTo>
                <a:cubicBezTo>
                  <a:pt x="6949" y="17183"/>
                  <a:pt x="7056" y="17235"/>
                  <a:pt x="7170" y="17289"/>
                </a:cubicBezTo>
                <a:cubicBezTo>
                  <a:pt x="7147" y="17330"/>
                  <a:pt x="7126" y="17367"/>
                  <a:pt x="7105" y="17404"/>
                </a:cubicBezTo>
                <a:cubicBezTo>
                  <a:pt x="6926" y="17345"/>
                  <a:pt x="6788" y="17213"/>
                  <a:pt x="6578" y="17240"/>
                </a:cubicBezTo>
                <a:cubicBezTo>
                  <a:pt x="6536" y="17298"/>
                  <a:pt x="6491" y="17367"/>
                  <a:pt x="6440" y="17439"/>
                </a:cubicBezTo>
                <a:cubicBezTo>
                  <a:pt x="6245" y="17328"/>
                  <a:pt x="6060" y="17222"/>
                  <a:pt x="5871" y="17114"/>
                </a:cubicBezTo>
                <a:cubicBezTo>
                  <a:pt x="5625" y="17426"/>
                  <a:pt x="5381" y="17736"/>
                  <a:pt x="5135" y="18050"/>
                </a:cubicBezTo>
                <a:cubicBezTo>
                  <a:pt x="5075" y="18015"/>
                  <a:pt x="5024" y="17983"/>
                  <a:pt x="4967" y="17949"/>
                </a:cubicBezTo>
                <a:cubicBezTo>
                  <a:pt x="4924" y="18000"/>
                  <a:pt x="4882" y="18049"/>
                  <a:pt x="4835" y="18103"/>
                </a:cubicBezTo>
                <a:cubicBezTo>
                  <a:pt x="4782" y="18069"/>
                  <a:pt x="4731" y="18037"/>
                  <a:pt x="4678" y="18003"/>
                </a:cubicBezTo>
                <a:cubicBezTo>
                  <a:pt x="4647" y="18032"/>
                  <a:pt x="4621" y="18059"/>
                  <a:pt x="4583" y="18094"/>
                </a:cubicBezTo>
                <a:cubicBezTo>
                  <a:pt x="4300" y="17880"/>
                  <a:pt x="4020" y="17667"/>
                  <a:pt x="3736" y="17451"/>
                </a:cubicBezTo>
                <a:cubicBezTo>
                  <a:pt x="3770" y="17412"/>
                  <a:pt x="3795" y="17385"/>
                  <a:pt x="3821" y="17357"/>
                </a:cubicBezTo>
                <a:cubicBezTo>
                  <a:pt x="3783" y="17321"/>
                  <a:pt x="3747" y="17287"/>
                  <a:pt x="3712" y="17252"/>
                </a:cubicBezTo>
                <a:cubicBezTo>
                  <a:pt x="3764" y="17203"/>
                  <a:pt x="3812" y="17159"/>
                  <a:pt x="3859" y="17114"/>
                </a:cubicBezTo>
                <a:cubicBezTo>
                  <a:pt x="3810" y="17068"/>
                  <a:pt x="3770" y="17029"/>
                  <a:pt x="3725" y="16987"/>
                </a:cubicBezTo>
                <a:cubicBezTo>
                  <a:pt x="4137" y="16626"/>
                  <a:pt x="4547" y="16268"/>
                  <a:pt x="4958" y="15908"/>
                </a:cubicBezTo>
                <a:cubicBezTo>
                  <a:pt x="4908" y="15861"/>
                  <a:pt x="4865" y="15817"/>
                  <a:pt x="4816" y="15770"/>
                </a:cubicBezTo>
                <a:cubicBezTo>
                  <a:pt x="5147" y="15495"/>
                  <a:pt x="5474" y="15225"/>
                  <a:pt x="5801" y="14951"/>
                </a:cubicBezTo>
                <a:cubicBezTo>
                  <a:pt x="5712" y="14897"/>
                  <a:pt x="5634" y="14850"/>
                  <a:pt x="5549" y="14799"/>
                </a:cubicBezTo>
                <a:cubicBezTo>
                  <a:pt x="5540" y="14806"/>
                  <a:pt x="5523" y="14821"/>
                  <a:pt x="5502" y="14838"/>
                </a:cubicBezTo>
                <a:cubicBezTo>
                  <a:pt x="5544" y="14884"/>
                  <a:pt x="5583" y="14926"/>
                  <a:pt x="5627" y="14972"/>
                </a:cubicBezTo>
                <a:cubicBezTo>
                  <a:pt x="5599" y="14994"/>
                  <a:pt x="5576" y="15010"/>
                  <a:pt x="5549" y="15031"/>
                </a:cubicBezTo>
                <a:cubicBezTo>
                  <a:pt x="5504" y="14987"/>
                  <a:pt x="5462" y="14946"/>
                  <a:pt x="5415" y="14901"/>
                </a:cubicBezTo>
                <a:cubicBezTo>
                  <a:pt x="5394" y="14919"/>
                  <a:pt x="5375" y="14935"/>
                  <a:pt x="5355" y="14951"/>
                </a:cubicBezTo>
                <a:cubicBezTo>
                  <a:pt x="5400" y="15000"/>
                  <a:pt x="5440" y="15043"/>
                  <a:pt x="5483" y="15088"/>
                </a:cubicBezTo>
                <a:cubicBezTo>
                  <a:pt x="5453" y="15110"/>
                  <a:pt x="5430" y="15127"/>
                  <a:pt x="5406" y="15147"/>
                </a:cubicBezTo>
                <a:cubicBezTo>
                  <a:pt x="5355" y="15100"/>
                  <a:pt x="5311" y="15059"/>
                  <a:pt x="5264" y="15014"/>
                </a:cubicBezTo>
                <a:cubicBezTo>
                  <a:pt x="5241" y="15034"/>
                  <a:pt x="5224" y="15048"/>
                  <a:pt x="5205" y="15064"/>
                </a:cubicBezTo>
                <a:cubicBezTo>
                  <a:pt x="5251" y="15112"/>
                  <a:pt x="5292" y="15157"/>
                  <a:pt x="5338" y="15205"/>
                </a:cubicBezTo>
                <a:cubicBezTo>
                  <a:pt x="5309" y="15225"/>
                  <a:pt x="5287" y="15243"/>
                  <a:pt x="5260" y="15264"/>
                </a:cubicBezTo>
                <a:cubicBezTo>
                  <a:pt x="5211" y="15216"/>
                  <a:pt x="5164" y="15172"/>
                  <a:pt x="5109" y="15120"/>
                </a:cubicBezTo>
                <a:cubicBezTo>
                  <a:pt x="5086" y="15140"/>
                  <a:pt x="5069" y="15156"/>
                  <a:pt x="5050" y="15171"/>
                </a:cubicBezTo>
                <a:cubicBezTo>
                  <a:pt x="5103" y="15227"/>
                  <a:pt x="5147" y="15270"/>
                  <a:pt x="5194" y="15321"/>
                </a:cubicBezTo>
                <a:cubicBezTo>
                  <a:pt x="5167" y="15343"/>
                  <a:pt x="5143" y="15362"/>
                  <a:pt x="5116" y="15382"/>
                </a:cubicBezTo>
                <a:cubicBezTo>
                  <a:pt x="5065" y="15331"/>
                  <a:pt x="5018" y="15286"/>
                  <a:pt x="4963" y="15232"/>
                </a:cubicBezTo>
                <a:cubicBezTo>
                  <a:pt x="4880" y="15346"/>
                  <a:pt x="5035" y="15370"/>
                  <a:pt x="5043" y="15446"/>
                </a:cubicBezTo>
                <a:cubicBezTo>
                  <a:pt x="5022" y="15461"/>
                  <a:pt x="4999" y="15478"/>
                  <a:pt x="4973" y="15498"/>
                </a:cubicBezTo>
                <a:cubicBezTo>
                  <a:pt x="4920" y="15449"/>
                  <a:pt x="4872" y="15402"/>
                  <a:pt x="4820" y="15351"/>
                </a:cubicBezTo>
                <a:cubicBezTo>
                  <a:pt x="4795" y="15370"/>
                  <a:pt x="4778" y="15382"/>
                  <a:pt x="4757" y="15397"/>
                </a:cubicBezTo>
                <a:cubicBezTo>
                  <a:pt x="4814" y="15458"/>
                  <a:pt x="4859" y="15507"/>
                  <a:pt x="4907" y="15557"/>
                </a:cubicBezTo>
                <a:cubicBezTo>
                  <a:pt x="4876" y="15579"/>
                  <a:pt x="4854" y="15596"/>
                  <a:pt x="4831" y="15613"/>
                </a:cubicBezTo>
                <a:cubicBezTo>
                  <a:pt x="4666" y="15473"/>
                  <a:pt x="4666" y="15473"/>
                  <a:pt x="4619" y="15522"/>
                </a:cubicBezTo>
                <a:cubicBezTo>
                  <a:pt x="4664" y="15571"/>
                  <a:pt x="4712" y="15620"/>
                  <a:pt x="4761" y="15672"/>
                </a:cubicBezTo>
                <a:cubicBezTo>
                  <a:pt x="4734" y="15694"/>
                  <a:pt x="4712" y="15713"/>
                  <a:pt x="4685" y="15735"/>
                </a:cubicBezTo>
                <a:cubicBezTo>
                  <a:pt x="4630" y="15682"/>
                  <a:pt x="4579" y="15633"/>
                  <a:pt x="4526" y="15581"/>
                </a:cubicBezTo>
                <a:cubicBezTo>
                  <a:pt x="4504" y="15600"/>
                  <a:pt x="4487" y="15613"/>
                  <a:pt x="4464" y="15630"/>
                </a:cubicBezTo>
                <a:cubicBezTo>
                  <a:pt x="4515" y="15684"/>
                  <a:pt x="4562" y="15735"/>
                  <a:pt x="4615" y="15790"/>
                </a:cubicBezTo>
                <a:cubicBezTo>
                  <a:pt x="4585" y="15816"/>
                  <a:pt x="4557" y="15836"/>
                  <a:pt x="4525" y="15863"/>
                </a:cubicBezTo>
                <a:cubicBezTo>
                  <a:pt x="4460" y="15797"/>
                  <a:pt x="4400" y="15736"/>
                  <a:pt x="4336" y="15672"/>
                </a:cubicBezTo>
                <a:cubicBezTo>
                  <a:pt x="4271" y="15719"/>
                  <a:pt x="4211" y="15763"/>
                  <a:pt x="4139" y="15817"/>
                </a:cubicBezTo>
                <a:cubicBezTo>
                  <a:pt x="3952" y="15598"/>
                  <a:pt x="3770" y="15383"/>
                  <a:pt x="3587" y="15167"/>
                </a:cubicBezTo>
                <a:cubicBezTo>
                  <a:pt x="3664" y="15118"/>
                  <a:pt x="3727" y="15078"/>
                  <a:pt x="3795" y="15036"/>
                </a:cubicBezTo>
                <a:cubicBezTo>
                  <a:pt x="3738" y="14955"/>
                  <a:pt x="3683" y="14880"/>
                  <a:pt x="3626" y="14799"/>
                </a:cubicBezTo>
                <a:cubicBezTo>
                  <a:pt x="3938" y="14624"/>
                  <a:pt x="4245" y="14453"/>
                  <a:pt x="4549" y="14283"/>
                </a:cubicBezTo>
                <a:cubicBezTo>
                  <a:pt x="4428" y="14092"/>
                  <a:pt x="4313" y="13910"/>
                  <a:pt x="4192" y="13716"/>
                </a:cubicBezTo>
                <a:cubicBezTo>
                  <a:pt x="4146" y="13802"/>
                  <a:pt x="4093" y="13853"/>
                  <a:pt x="4014" y="13824"/>
                </a:cubicBezTo>
                <a:cubicBezTo>
                  <a:pt x="3957" y="13864"/>
                  <a:pt x="3910" y="13896"/>
                  <a:pt x="3851" y="13939"/>
                </a:cubicBezTo>
                <a:cubicBezTo>
                  <a:pt x="3747" y="13734"/>
                  <a:pt x="3651" y="13545"/>
                  <a:pt x="3555" y="13355"/>
                </a:cubicBezTo>
                <a:cubicBezTo>
                  <a:pt x="3473" y="13383"/>
                  <a:pt x="3400" y="13409"/>
                  <a:pt x="3320" y="13436"/>
                </a:cubicBezTo>
                <a:cubicBezTo>
                  <a:pt x="3292" y="13373"/>
                  <a:pt x="3265" y="13317"/>
                  <a:pt x="3237" y="13257"/>
                </a:cubicBezTo>
                <a:cubicBezTo>
                  <a:pt x="3173" y="13275"/>
                  <a:pt x="3114" y="13292"/>
                  <a:pt x="3044" y="13314"/>
                </a:cubicBezTo>
                <a:cubicBezTo>
                  <a:pt x="2974" y="13113"/>
                  <a:pt x="2906" y="12919"/>
                  <a:pt x="2836" y="12722"/>
                </a:cubicBezTo>
                <a:cubicBezTo>
                  <a:pt x="2908" y="12703"/>
                  <a:pt x="2967" y="12686"/>
                  <a:pt x="3031" y="12669"/>
                </a:cubicBezTo>
                <a:cubicBezTo>
                  <a:pt x="3014" y="12598"/>
                  <a:pt x="2997" y="12534"/>
                  <a:pt x="2978" y="12462"/>
                </a:cubicBezTo>
                <a:cubicBezTo>
                  <a:pt x="3199" y="12414"/>
                  <a:pt x="3415" y="12367"/>
                  <a:pt x="3636" y="12320"/>
                </a:cubicBezTo>
                <a:cubicBezTo>
                  <a:pt x="3539" y="11927"/>
                  <a:pt x="3468" y="11538"/>
                  <a:pt x="3451" y="11135"/>
                </a:cubicBezTo>
                <a:cubicBezTo>
                  <a:pt x="3708" y="11123"/>
                  <a:pt x="3952" y="11111"/>
                  <a:pt x="4199" y="11100"/>
                </a:cubicBezTo>
                <a:cubicBezTo>
                  <a:pt x="4199" y="10873"/>
                  <a:pt x="4199" y="10656"/>
                  <a:pt x="4199" y="10431"/>
                </a:cubicBezTo>
                <a:cubicBezTo>
                  <a:pt x="4145" y="10428"/>
                  <a:pt x="4092" y="10423"/>
                  <a:pt x="4039" y="10419"/>
                </a:cubicBezTo>
                <a:cubicBezTo>
                  <a:pt x="3870" y="10409"/>
                  <a:pt x="3700" y="10401"/>
                  <a:pt x="3530" y="10392"/>
                </a:cubicBezTo>
                <a:cubicBezTo>
                  <a:pt x="3479" y="10391"/>
                  <a:pt x="3439" y="10381"/>
                  <a:pt x="3477" y="10321"/>
                </a:cubicBezTo>
                <a:cubicBezTo>
                  <a:pt x="3721" y="10337"/>
                  <a:pt x="3965" y="10352"/>
                  <a:pt x="4214" y="10367"/>
                </a:cubicBezTo>
                <a:cubicBezTo>
                  <a:pt x="4220" y="10300"/>
                  <a:pt x="4224" y="10244"/>
                  <a:pt x="4228" y="10176"/>
                </a:cubicBezTo>
                <a:cubicBezTo>
                  <a:pt x="3982" y="10129"/>
                  <a:pt x="3740" y="10085"/>
                  <a:pt x="3490" y="10038"/>
                </a:cubicBezTo>
                <a:cubicBezTo>
                  <a:pt x="3534" y="9964"/>
                  <a:pt x="3471" y="9937"/>
                  <a:pt x="3413" y="9898"/>
                </a:cubicBezTo>
                <a:cubicBezTo>
                  <a:pt x="3256" y="9795"/>
                  <a:pt x="3089" y="9697"/>
                  <a:pt x="2957" y="9572"/>
                </a:cubicBezTo>
                <a:cubicBezTo>
                  <a:pt x="2356" y="9008"/>
                  <a:pt x="2189" y="8325"/>
                  <a:pt x="2305" y="7574"/>
                </a:cubicBezTo>
                <a:cubicBezTo>
                  <a:pt x="2375" y="7118"/>
                  <a:pt x="2571" y="6703"/>
                  <a:pt x="2861" y="6323"/>
                </a:cubicBezTo>
                <a:cubicBezTo>
                  <a:pt x="2887" y="6289"/>
                  <a:pt x="2927" y="6254"/>
                  <a:pt x="2834" y="6233"/>
                </a:cubicBezTo>
                <a:cubicBezTo>
                  <a:pt x="2713" y="6414"/>
                  <a:pt x="2590" y="6598"/>
                  <a:pt x="2466" y="6785"/>
                </a:cubicBezTo>
                <a:cubicBezTo>
                  <a:pt x="2356" y="6733"/>
                  <a:pt x="2250" y="6682"/>
                  <a:pt x="2135" y="6627"/>
                </a:cubicBezTo>
                <a:cubicBezTo>
                  <a:pt x="2273" y="6421"/>
                  <a:pt x="2403" y="6223"/>
                  <a:pt x="2537" y="6022"/>
                </a:cubicBezTo>
                <a:cubicBezTo>
                  <a:pt x="2509" y="6004"/>
                  <a:pt x="2484" y="5989"/>
                  <a:pt x="2450" y="5967"/>
                </a:cubicBezTo>
                <a:cubicBezTo>
                  <a:pt x="2318" y="6163"/>
                  <a:pt x="2189" y="6355"/>
                  <a:pt x="2057" y="6551"/>
                </a:cubicBezTo>
                <a:cubicBezTo>
                  <a:pt x="1949" y="6498"/>
                  <a:pt x="1845" y="6448"/>
                  <a:pt x="1736" y="6394"/>
                </a:cubicBezTo>
                <a:cubicBezTo>
                  <a:pt x="1879" y="6181"/>
                  <a:pt x="2016" y="5975"/>
                  <a:pt x="2155" y="5768"/>
                </a:cubicBezTo>
                <a:cubicBezTo>
                  <a:pt x="2125" y="5749"/>
                  <a:pt x="2099" y="5730"/>
                  <a:pt x="2061" y="5707"/>
                </a:cubicBezTo>
                <a:cubicBezTo>
                  <a:pt x="1923" y="5911"/>
                  <a:pt x="1789" y="6110"/>
                  <a:pt x="1651" y="6313"/>
                </a:cubicBezTo>
                <a:cubicBezTo>
                  <a:pt x="1547" y="6262"/>
                  <a:pt x="1445" y="6211"/>
                  <a:pt x="1339" y="6159"/>
                </a:cubicBezTo>
                <a:cubicBezTo>
                  <a:pt x="1488" y="5938"/>
                  <a:pt x="1630" y="5727"/>
                  <a:pt x="1775" y="5511"/>
                </a:cubicBezTo>
                <a:cubicBezTo>
                  <a:pt x="1743" y="5491"/>
                  <a:pt x="1713" y="5469"/>
                  <a:pt x="1675" y="5443"/>
                </a:cubicBezTo>
                <a:cubicBezTo>
                  <a:pt x="1528" y="5660"/>
                  <a:pt x="1388" y="5865"/>
                  <a:pt x="1246" y="6073"/>
                </a:cubicBezTo>
                <a:cubicBezTo>
                  <a:pt x="1144" y="6022"/>
                  <a:pt x="1049" y="5975"/>
                  <a:pt x="943" y="5923"/>
                </a:cubicBezTo>
                <a:cubicBezTo>
                  <a:pt x="1099" y="5695"/>
                  <a:pt x="1250" y="5474"/>
                  <a:pt x="1401" y="5249"/>
                </a:cubicBezTo>
                <a:cubicBezTo>
                  <a:pt x="1363" y="5222"/>
                  <a:pt x="1329" y="5199"/>
                  <a:pt x="1295" y="5175"/>
                </a:cubicBezTo>
                <a:cubicBezTo>
                  <a:pt x="1170" y="5307"/>
                  <a:pt x="1059" y="5438"/>
                  <a:pt x="932" y="5560"/>
                </a:cubicBezTo>
                <a:cubicBezTo>
                  <a:pt x="841" y="5646"/>
                  <a:pt x="737" y="5727"/>
                  <a:pt x="628" y="5796"/>
                </a:cubicBezTo>
                <a:cubicBezTo>
                  <a:pt x="528" y="5859"/>
                  <a:pt x="461" y="5818"/>
                  <a:pt x="461" y="5707"/>
                </a:cubicBezTo>
                <a:cubicBezTo>
                  <a:pt x="461" y="5687"/>
                  <a:pt x="465" y="5666"/>
                  <a:pt x="469" y="5648"/>
                </a:cubicBezTo>
                <a:cubicBezTo>
                  <a:pt x="514" y="5400"/>
                  <a:pt x="628" y="5175"/>
                  <a:pt x="753" y="4954"/>
                </a:cubicBezTo>
                <a:cubicBezTo>
                  <a:pt x="811" y="4848"/>
                  <a:pt x="811" y="4824"/>
                  <a:pt x="711" y="4743"/>
                </a:cubicBezTo>
                <a:cubicBezTo>
                  <a:pt x="577" y="4635"/>
                  <a:pt x="439" y="4534"/>
                  <a:pt x="303" y="4429"/>
                </a:cubicBezTo>
                <a:cubicBezTo>
                  <a:pt x="202" y="4353"/>
                  <a:pt x="100" y="4279"/>
                  <a:pt x="0" y="4203"/>
                </a:cubicBezTo>
                <a:cubicBezTo>
                  <a:pt x="0" y="4191"/>
                  <a:pt x="0" y="4181"/>
                  <a:pt x="0" y="4169"/>
                </a:cubicBezTo>
                <a:cubicBezTo>
                  <a:pt x="21" y="4154"/>
                  <a:pt x="42" y="4139"/>
                  <a:pt x="70" y="4120"/>
                </a:cubicBezTo>
                <a:cubicBezTo>
                  <a:pt x="384" y="4272"/>
                  <a:pt x="701" y="4427"/>
                  <a:pt x="1023" y="4583"/>
                </a:cubicBezTo>
                <a:cubicBezTo>
                  <a:pt x="1046" y="4559"/>
                  <a:pt x="1063" y="4535"/>
                  <a:pt x="1085" y="4517"/>
                </a:cubicBezTo>
                <a:cubicBezTo>
                  <a:pt x="1267" y="4358"/>
                  <a:pt x="1446" y="4198"/>
                  <a:pt x="1636" y="4046"/>
                </a:cubicBezTo>
                <a:cubicBezTo>
                  <a:pt x="1688" y="4002"/>
                  <a:pt x="1766" y="3980"/>
                  <a:pt x="1838" y="3961"/>
                </a:cubicBezTo>
                <a:cubicBezTo>
                  <a:pt x="1915" y="3943"/>
                  <a:pt x="1963" y="3978"/>
                  <a:pt x="1957" y="4051"/>
                </a:cubicBezTo>
                <a:cubicBezTo>
                  <a:pt x="1951" y="4108"/>
                  <a:pt x="1942" y="4171"/>
                  <a:pt x="1913" y="4221"/>
                </a:cubicBezTo>
                <a:cubicBezTo>
                  <a:pt x="1809" y="4407"/>
                  <a:pt x="1696" y="4589"/>
                  <a:pt x="1586" y="4772"/>
                </a:cubicBezTo>
                <a:cubicBezTo>
                  <a:pt x="1569" y="4797"/>
                  <a:pt x="1552" y="4822"/>
                  <a:pt x="1533" y="4851"/>
                </a:cubicBezTo>
                <a:cubicBezTo>
                  <a:pt x="1579" y="4875"/>
                  <a:pt x="1617" y="4895"/>
                  <a:pt x="1653" y="4913"/>
                </a:cubicBezTo>
                <a:cubicBezTo>
                  <a:pt x="1834" y="4708"/>
                  <a:pt x="2010" y="4508"/>
                  <a:pt x="2189" y="4304"/>
                </a:cubicBezTo>
                <a:cubicBezTo>
                  <a:pt x="2284" y="4377"/>
                  <a:pt x="2369" y="4439"/>
                  <a:pt x="2452" y="4503"/>
                </a:cubicBezTo>
                <a:cubicBezTo>
                  <a:pt x="2284" y="4696"/>
                  <a:pt x="2120" y="4883"/>
                  <a:pt x="1951" y="5076"/>
                </a:cubicBezTo>
                <a:cubicBezTo>
                  <a:pt x="1997" y="5099"/>
                  <a:pt x="2027" y="5116"/>
                  <a:pt x="2059" y="5133"/>
                </a:cubicBezTo>
                <a:cubicBezTo>
                  <a:pt x="2233" y="4937"/>
                  <a:pt x="2403" y="4745"/>
                  <a:pt x="2577" y="4549"/>
                </a:cubicBezTo>
                <a:cubicBezTo>
                  <a:pt x="2674" y="4623"/>
                  <a:pt x="2761" y="4689"/>
                  <a:pt x="2847" y="4755"/>
                </a:cubicBezTo>
                <a:cubicBezTo>
                  <a:pt x="2685" y="4940"/>
                  <a:pt x="2526" y="5118"/>
                  <a:pt x="2365" y="5302"/>
                </a:cubicBezTo>
                <a:cubicBezTo>
                  <a:pt x="2403" y="5324"/>
                  <a:pt x="2432" y="5341"/>
                  <a:pt x="2462" y="5357"/>
                </a:cubicBezTo>
                <a:cubicBezTo>
                  <a:pt x="2630" y="5170"/>
                  <a:pt x="2795" y="4986"/>
                  <a:pt x="2963" y="4797"/>
                </a:cubicBezTo>
                <a:cubicBezTo>
                  <a:pt x="3061" y="4873"/>
                  <a:pt x="3150" y="4942"/>
                  <a:pt x="3239" y="5010"/>
                </a:cubicBezTo>
                <a:cubicBezTo>
                  <a:pt x="3078" y="5190"/>
                  <a:pt x="2927" y="5361"/>
                  <a:pt x="2772" y="5536"/>
                </a:cubicBezTo>
                <a:cubicBezTo>
                  <a:pt x="2812" y="5558"/>
                  <a:pt x="2838" y="5572"/>
                  <a:pt x="2863" y="5585"/>
                </a:cubicBezTo>
                <a:cubicBezTo>
                  <a:pt x="3025" y="5405"/>
                  <a:pt x="3184" y="5227"/>
                  <a:pt x="3347" y="5048"/>
                </a:cubicBezTo>
                <a:cubicBezTo>
                  <a:pt x="3449" y="5128"/>
                  <a:pt x="3539" y="5197"/>
                  <a:pt x="3630" y="5268"/>
                </a:cubicBezTo>
                <a:cubicBezTo>
                  <a:pt x="3479" y="5437"/>
                  <a:pt x="3333" y="5600"/>
                  <a:pt x="3180" y="5771"/>
                </a:cubicBezTo>
                <a:cubicBezTo>
                  <a:pt x="3216" y="5789"/>
                  <a:pt x="3241" y="5801"/>
                  <a:pt x="3263" y="5813"/>
                </a:cubicBezTo>
                <a:cubicBezTo>
                  <a:pt x="3420" y="5641"/>
                  <a:pt x="3572" y="5474"/>
                  <a:pt x="3727" y="5303"/>
                </a:cubicBezTo>
                <a:cubicBezTo>
                  <a:pt x="3782" y="5346"/>
                  <a:pt x="3823" y="5381"/>
                  <a:pt x="3868" y="5410"/>
                </a:cubicBezTo>
                <a:cubicBezTo>
                  <a:pt x="3886" y="5422"/>
                  <a:pt x="3921" y="5427"/>
                  <a:pt x="3940" y="5418"/>
                </a:cubicBezTo>
                <a:cubicBezTo>
                  <a:pt x="4048" y="5374"/>
                  <a:pt x="4154" y="5324"/>
                  <a:pt x="4267" y="5273"/>
                </a:cubicBezTo>
                <a:cubicBezTo>
                  <a:pt x="4078" y="5113"/>
                  <a:pt x="3893" y="4954"/>
                  <a:pt x="3695" y="4783"/>
                </a:cubicBezTo>
                <a:cubicBezTo>
                  <a:pt x="3782" y="4716"/>
                  <a:pt x="3859" y="4655"/>
                  <a:pt x="3942" y="4589"/>
                </a:cubicBezTo>
                <a:cubicBezTo>
                  <a:pt x="3904" y="4559"/>
                  <a:pt x="3882" y="4539"/>
                  <a:pt x="3846" y="4508"/>
                </a:cubicBezTo>
                <a:cubicBezTo>
                  <a:pt x="3766" y="4581"/>
                  <a:pt x="3693" y="4650"/>
                  <a:pt x="3621" y="4716"/>
                </a:cubicBezTo>
                <a:cubicBezTo>
                  <a:pt x="3587" y="4691"/>
                  <a:pt x="3553" y="4667"/>
                  <a:pt x="3519" y="4642"/>
                </a:cubicBezTo>
                <a:cubicBezTo>
                  <a:pt x="3568" y="4596"/>
                  <a:pt x="3606" y="4559"/>
                  <a:pt x="3653" y="4513"/>
                </a:cubicBezTo>
                <a:cubicBezTo>
                  <a:pt x="3602" y="4478"/>
                  <a:pt x="3560" y="4449"/>
                  <a:pt x="3490" y="4402"/>
                </a:cubicBezTo>
                <a:cubicBezTo>
                  <a:pt x="3564" y="4360"/>
                  <a:pt x="3619" y="4328"/>
                  <a:pt x="3698" y="4282"/>
                </a:cubicBezTo>
                <a:cubicBezTo>
                  <a:pt x="3566" y="4179"/>
                  <a:pt x="3462" y="4098"/>
                  <a:pt x="3341" y="4002"/>
                </a:cubicBezTo>
                <a:cubicBezTo>
                  <a:pt x="3409" y="3955"/>
                  <a:pt x="3462" y="3916"/>
                  <a:pt x="3519" y="3877"/>
                </a:cubicBezTo>
                <a:cubicBezTo>
                  <a:pt x="3386" y="3752"/>
                  <a:pt x="3265" y="3636"/>
                  <a:pt x="3141" y="3516"/>
                </a:cubicBezTo>
                <a:cubicBezTo>
                  <a:pt x="3252" y="3425"/>
                  <a:pt x="3354" y="3342"/>
                  <a:pt x="3462" y="3256"/>
                </a:cubicBezTo>
                <a:cubicBezTo>
                  <a:pt x="3583" y="3381"/>
                  <a:pt x="3700" y="3502"/>
                  <a:pt x="3821" y="3626"/>
                </a:cubicBezTo>
                <a:cubicBezTo>
                  <a:pt x="3880" y="3583"/>
                  <a:pt x="3933" y="3545"/>
                  <a:pt x="3988" y="3504"/>
                </a:cubicBezTo>
                <a:cubicBezTo>
                  <a:pt x="4082" y="3604"/>
                  <a:pt x="4171" y="3698"/>
                  <a:pt x="4262" y="3796"/>
                </a:cubicBezTo>
                <a:cubicBezTo>
                  <a:pt x="4311" y="3764"/>
                  <a:pt x="4354" y="3734"/>
                  <a:pt x="4400" y="3703"/>
                </a:cubicBezTo>
                <a:cubicBezTo>
                  <a:pt x="4441" y="3747"/>
                  <a:pt x="4475" y="3783"/>
                  <a:pt x="4513" y="3821"/>
                </a:cubicBezTo>
                <a:cubicBezTo>
                  <a:pt x="4561" y="3791"/>
                  <a:pt x="4602" y="3762"/>
                  <a:pt x="4651" y="3732"/>
                </a:cubicBezTo>
                <a:cubicBezTo>
                  <a:pt x="4992" y="4124"/>
                  <a:pt x="5328" y="4512"/>
                  <a:pt x="5670" y="4903"/>
                </a:cubicBezTo>
                <a:cubicBezTo>
                  <a:pt x="5759" y="4844"/>
                  <a:pt x="5841" y="4789"/>
                  <a:pt x="5926" y="4733"/>
                </a:cubicBezTo>
                <a:cubicBezTo>
                  <a:pt x="5897" y="4694"/>
                  <a:pt x="5873" y="4659"/>
                  <a:pt x="5844" y="4620"/>
                </a:cubicBezTo>
                <a:cubicBezTo>
                  <a:pt x="5903" y="4581"/>
                  <a:pt x="5958" y="4546"/>
                  <a:pt x="6016" y="4507"/>
                </a:cubicBezTo>
                <a:cubicBezTo>
                  <a:pt x="5971" y="4443"/>
                  <a:pt x="5929" y="4385"/>
                  <a:pt x="5880" y="4318"/>
                </a:cubicBezTo>
                <a:cubicBezTo>
                  <a:pt x="6081" y="4208"/>
                  <a:pt x="6274" y="4100"/>
                  <a:pt x="6474" y="3990"/>
                </a:cubicBezTo>
                <a:cubicBezTo>
                  <a:pt x="6519" y="4059"/>
                  <a:pt x="6559" y="4118"/>
                  <a:pt x="6601" y="4183"/>
                </a:cubicBezTo>
                <a:cubicBezTo>
                  <a:pt x="6671" y="4149"/>
                  <a:pt x="6739" y="4117"/>
                  <a:pt x="6812" y="4083"/>
                </a:cubicBezTo>
                <a:cubicBezTo>
                  <a:pt x="6922" y="4264"/>
                  <a:pt x="7026" y="4439"/>
                  <a:pt x="7134" y="4620"/>
                </a:cubicBezTo>
                <a:cubicBezTo>
                  <a:pt x="7226" y="4576"/>
                  <a:pt x="7313" y="4537"/>
                  <a:pt x="7404" y="4495"/>
                </a:cubicBezTo>
                <a:cubicBezTo>
                  <a:pt x="7071" y="3875"/>
                  <a:pt x="6742" y="3261"/>
                  <a:pt x="6408" y="2640"/>
                </a:cubicBezTo>
                <a:cubicBezTo>
                  <a:pt x="6468" y="2615"/>
                  <a:pt x="6521" y="2591"/>
                  <a:pt x="6576" y="2569"/>
                </a:cubicBezTo>
                <a:cubicBezTo>
                  <a:pt x="6587" y="2566"/>
                  <a:pt x="6614" y="2564"/>
                  <a:pt x="6618" y="2569"/>
                </a:cubicBezTo>
                <a:cubicBezTo>
                  <a:pt x="6650" y="2620"/>
                  <a:pt x="6688" y="2586"/>
                  <a:pt x="6722" y="2574"/>
                </a:cubicBezTo>
                <a:cubicBezTo>
                  <a:pt x="7111" y="2446"/>
                  <a:pt x="7501" y="2317"/>
                  <a:pt x="7890" y="2189"/>
                </a:cubicBezTo>
                <a:cubicBezTo>
                  <a:pt x="7915" y="2181"/>
                  <a:pt x="7958" y="2176"/>
                  <a:pt x="7958" y="2166"/>
                </a:cubicBezTo>
                <a:cubicBezTo>
                  <a:pt x="7970" y="2051"/>
                  <a:pt x="8077" y="2101"/>
                  <a:pt x="8143" y="2061"/>
                </a:cubicBezTo>
                <a:cubicBezTo>
                  <a:pt x="8293" y="2552"/>
                  <a:pt x="8438" y="3031"/>
                  <a:pt x="8584" y="3514"/>
                </a:cubicBezTo>
                <a:cubicBezTo>
                  <a:pt x="8629" y="3501"/>
                  <a:pt x="8660" y="3492"/>
                  <a:pt x="8694" y="3482"/>
                </a:cubicBezTo>
                <a:cubicBezTo>
                  <a:pt x="8675" y="3408"/>
                  <a:pt x="8658" y="3340"/>
                  <a:pt x="8639" y="3263"/>
                </a:cubicBezTo>
                <a:cubicBezTo>
                  <a:pt x="8941" y="3210"/>
                  <a:pt x="9233" y="3158"/>
                  <a:pt x="9529" y="3106"/>
                </a:cubicBezTo>
                <a:cubicBezTo>
                  <a:pt x="9546" y="3190"/>
                  <a:pt x="9560" y="3256"/>
                  <a:pt x="9573" y="3329"/>
                </a:cubicBezTo>
                <a:cubicBezTo>
                  <a:pt x="9677" y="3318"/>
                  <a:pt x="9775" y="3308"/>
                  <a:pt x="9883" y="3298"/>
                </a:cubicBezTo>
                <a:cubicBezTo>
                  <a:pt x="9936" y="3740"/>
                  <a:pt x="9989" y="4176"/>
                  <a:pt x="10040" y="4610"/>
                </a:cubicBezTo>
                <a:cubicBezTo>
                  <a:pt x="10123" y="4630"/>
                  <a:pt x="10129" y="4593"/>
                  <a:pt x="10123" y="4539"/>
                </a:cubicBezTo>
                <a:cubicBezTo>
                  <a:pt x="10070" y="4037"/>
                  <a:pt x="10019" y="3536"/>
                  <a:pt x="9966" y="3035"/>
                </a:cubicBezTo>
                <a:cubicBezTo>
                  <a:pt x="9881" y="2218"/>
                  <a:pt x="9796" y="1399"/>
                  <a:pt x="9711" y="582"/>
                </a:cubicBezTo>
                <a:cubicBezTo>
                  <a:pt x="9709" y="554"/>
                  <a:pt x="9711" y="523"/>
                  <a:pt x="9711" y="495"/>
                </a:cubicBezTo>
                <a:cubicBezTo>
                  <a:pt x="9758" y="488"/>
                  <a:pt x="9798" y="481"/>
                  <a:pt x="9839" y="474"/>
                </a:cubicBezTo>
                <a:cubicBezTo>
                  <a:pt x="9832" y="373"/>
                  <a:pt x="9824" y="280"/>
                  <a:pt x="9817" y="182"/>
                </a:cubicBezTo>
                <a:cubicBezTo>
                  <a:pt x="9870" y="176"/>
                  <a:pt x="9911" y="169"/>
                  <a:pt x="9957" y="162"/>
                </a:cubicBezTo>
                <a:cubicBezTo>
                  <a:pt x="9957" y="116"/>
                  <a:pt x="9957" y="74"/>
                  <a:pt x="9957" y="30"/>
                </a:cubicBezTo>
                <a:cubicBezTo>
                  <a:pt x="10085" y="20"/>
                  <a:pt x="10210" y="10"/>
                  <a:pt x="10335" y="0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grpSp>
        <p:nvGrpSpPr>
          <p:cNvPr id="484" name="Group 39"/>
          <p:cNvGrpSpPr/>
          <p:nvPr/>
        </p:nvGrpSpPr>
        <p:grpSpPr>
          <a:xfrm>
            <a:off x="2627319" y="2313730"/>
            <a:ext cx="2262818" cy="2256017"/>
            <a:chOff x="0" y="0"/>
            <a:chExt cx="2262816" cy="2256016"/>
          </a:xfrm>
        </p:grpSpPr>
        <p:sp>
          <p:nvSpPr>
            <p:cNvPr id="482" name="Freeform: Shape 40"/>
            <p:cNvSpPr/>
            <p:nvPr/>
          </p:nvSpPr>
          <p:spPr>
            <a:xfrm>
              <a:off x="5864" y="0"/>
              <a:ext cx="2256020" cy="2256017"/>
            </a:xfrm>
            <a:prstGeom prst="ellipse">
              <a:avLst/>
            </a:prstGeom>
            <a:solidFill>
              <a:srgbClr val="B4C5EF"/>
            </a:solidFill>
            <a:ln w="12700" cap="flat">
              <a:noFill/>
              <a:miter lim="400000"/>
            </a:ln>
            <a:effectLst>
              <a:outerShdw blurRad="635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83" name="Freeform: Shape 41"/>
            <p:cNvSpPr/>
            <p:nvPr/>
          </p:nvSpPr>
          <p:spPr>
            <a:xfrm>
              <a:off x="0" y="1548"/>
              <a:ext cx="2262817" cy="22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75" extrusionOk="0">
                  <a:moveTo>
                    <a:pt x="20316" y="14927"/>
                  </a:moveTo>
                  <a:cubicBezTo>
                    <a:pt x="20257" y="14927"/>
                    <a:pt x="20208" y="14957"/>
                    <a:pt x="20184" y="15043"/>
                  </a:cubicBezTo>
                  <a:cubicBezTo>
                    <a:pt x="20157" y="15154"/>
                    <a:pt x="20022" y="15328"/>
                    <a:pt x="20205" y="15418"/>
                  </a:cubicBezTo>
                  <a:cubicBezTo>
                    <a:pt x="20421" y="15522"/>
                    <a:pt x="20414" y="15286"/>
                    <a:pt x="20488" y="15182"/>
                  </a:cubicBezTo>
                  <a:cubicBezTo>
                    <a:pt x="20495" y="15175"/>
                    <a:pt x="20502" y="15154"/>
                    <a:pt x="20509" y="15140"/>
                  </a:cubicBezTo>
                  <a:cubicBezTo>
                    <a:pt x="20543" y="15085"/>
                    <a:pt x="20549" y="15036"/>
                    <a:pt x="20509" y="14988"/>
                  </a:cubicBezTo>
                  <a:cubicBezTo>
                    <a:pt x="20445" y="14957"/>
                    <a:pt x="20375" y="14927"/>
                    <a:pt x="20316" y="14927"/>
                  </a:cubicBezTo>
                  <a:close/>
                  <a:moveTo>
                    <a:pt x="17407" y="12407"/>
                  </a:moveTo>
                  <a:cubicBezTo>
                    <a:pt x="17359" y="12386"/>
                    <a:pt x="17332" y="12442"/>
                    <a:pt x="17346" y="12484"/>
                  </a:cubicBezTo>
                  <a:cubicBezTo>
                    <a:pt x="17373" y="12567"/>
                    <a:pt x="17400" y="12664"/>
                    <a:pt x="17508" y="12678"/>
                  </a:cubicBezTo>
                  <a:cubicBezTo>
                    <a:pt x="17562" y="12685"/>
                    <a:pt x="17603" y="12650"/>
                    <a:pt x="17616" y="12588"/>
                  </a:cubicBezTo>
                  <a:cubicBezTo>
                    <a:pt x="17549" y="12532"/>
                    <a:pt x="17481" y="12456"/>
                    <a:pt x="17407" y="12407"/>
                  </a:cubicBezTo>
                  <a:close/>
                  <a:moveTo>
                    <a:pt x="5694" y="11533"/>
                  </a:moveTo>
                  <a:cubicBezTo>
                    <a:pt x="5715" y="11547"/>
                    <a:pt x="5755" y="11554"/>
                    <a:pt x="5762" y="11575"/>
                  </a:cubicBezTo>
                  <a:cubicBezTo>
                    <a:pt x="5782" y="11630"/>
                    <a:pt x="5728" y="11637"/>
                    <a:pt x="5694" y="11651"/>
                  </a:cubicBezTo>
                  <a:cubicBezTo>
                    <a:pt x="5660" y="11665"/>
                    <a:pt x="5627" y="11644"/>
                    <a:pt x="5620" y="11609"/>
                  </a:cubicBezTo>
                  <a:cubicBezTo>
                    <a:pt x="5593" y="11554"/>
                    <a:pt x="5640" y="11547"/>
                    <a:pt x="5694" y="11533"/>
                  </a:cubicBezTo>
                  <a:close/>
                  <a:moveTo>
                    <a:pt x="4072" y="11492"/>
                  </a:moveTo>
                  <a:cubicBezTo>
                    <a:pt x="4126" y="11505"/>
                    <a:pt x="4174" y="11526"/>
                    <a:pt x="4207" y="11575"/>
                  </a:cubicBezTo>
                  <a:cubicBezTo>
                    <a:pt x="4207" y="11616"/>
                    <a:pt x="4180" y="11630"/>
                    <a:pt x="4147" y="11630"/>
                  </a:cubicBezTo>
                  <a:cubicBezTo>
                    <a:pt x="4086" y="11637"/>
                    <a:pt x="4032" y="11623"/>
                    <a:pt x="4011" y="11561"/>
                  </a:cubicBezTo>
                  <a:cubicBezTo>
                    <a:pt x="3991" y="11512"/>
                    <a:pt x="4032" y="11485"/>
                    <a:pt x="4072" y="11492"/>
                  </a:cubicBezTo>
                  <a:close/>
                  <a:moveTo>
                    <a:pt x="4958" y="11290"/>
                  </a:moveTo>
                  <a:cubicBezTo>
                    <a:pt x="5174" y="11256"/>
                    <a:pt x="5295" y="11367"/>
                    <a:pt x="5417" y="11596"/>
                  </a:cubicBezTo>
                  <a:cubicBezTo>
                    <a:pt x="5187" y="11485"/>
                    <a:pt x="5012" y="11734"/>
                    <a:pt x="4816" y="11596"/>
                  </a:cubicBezTo>
                  <a:cubicBezTo>
                    <a:pt x="4795" y="11457"/>
                    <a:pt x="4735" y="11297"/>
                    <a:pt x="4958" y="11290"/>
                  </a:cubicBezTo>
                  <a:close/>
                  <a:moveTo>
                    <a:pt x="3498" y="10638"/>
                  </a:moveTo>
                  <a:cubicBezTo>
                    <a:pt x="3680" y="10611"/>
                    <a:pt x="3842" y="10666"/>
                    <a:pt x="3991" y="10777"/>
                  </a:cubicBezTo>
                  <a:cubicBezTo>
                    <a:pt x="4187" y="10923"/>
                    <a:pt x="4390" y="11041"/>
                    <a:pt x="4586" y="11200"/>
                  </a:cubicBezTo>
                  <a:cubicBezTo>
                    <a:pt x="4403" y="11256"/>
                    <a:pt x="4214" y="11367"/>
                    <a:pt x="4099" y="11110"/>
                  </a:cubicBezTo>
                  <a:cubicBezTo>
                    <a:pt x="4025" y="10950"/>
                    <a:pt x="3842" y="10950"/>
                    <a:pt x="3741" y="10833"/>
                  </a:cubicBezTo>
                  <a:lnTo>
                    <a:pt x="3725" y="10827"/>
                  </a:lnTo>
                  <a:lnTo>
                    <a:pt x="3741" y="10839"/>
                  </a:lnTo>
                  <a:cubicBezTo>
                    <a:pt x="3565" y="10826"/>
                    <a:pt x="3376" y="10673"/>
                    <a:pt x="3200" y="10888"/>
                  </a:cubicBezTo>
                  <a:cubicBezTo>
                    <a:pt x="3221" y="10687"/>
                    <a:pt x="3349" y="10645"/>
                    <a:pt x="3498" y="10638"/>
                  </a:cubicBezTo>
                  <a:close/>
                  <a:moveTo>
                    <a:pt x="4204" y="10298"/>
                  </a:moveTo>
                  <a:cubicBezTo>
                    <a:pt x="4218" y="10298"/>
                    <a:pt x="4231" y="10302"/>
                    <a:pt x="4234" y="10305"/>
                  </a:cubicBezTo>
                  <a:cubicBezTo>
                    <a:pt x="4295" y="10368"/>
                    <a:pt x="4282" y="10437"/>
                    <a:pt x="4228" y="10541"/>
                  </a:cubicBezTo>
                  <a:cubicBezTo>
                    <a:pt x="4180" y="10444"/>
                    <a:pt x="4113" y="10389"/>
                    <a:pt x="4174" y="10305"/>
                  </a:cubicBezTo>
                  <a:cubicBezTo>
                    <a:pt x="4177" y="10298"/>
                    <a:pt x="4190" y="10297"/>
                    <a:pt x="4204" y="10298"/>
                  </a:cubicBezTo>
                  <a:close/>
                  <a:moveTo>
                    <a:pt x="18684" y="8557"/>
                  </a:moveTo>
                  <a:cubicBezTo>
                    <a:pt x="18779" y="8571"/>
                    <a:pt x="18873" y="8585"/>
                    <a:pt x="18968" y="8599"/>
                  </a:cubicBezTo>
                  <a:cubicBezTo>
                    <a:pt x="18853" y="8724"/>
                    <a:pt x="18772" y="8640"/>
                    <a:pt x="18684" y="8557"/>
                  </a:cubicBezTo>
                  <a:close/>
                  <a:moveTo>
                    <a:pt x="17582" y="7981"/>
                  </a:moveTo>
                  <a:cubicBezTo>
                    <a:pt x="17582" y="8023"/>
                    <a:pt x="17589" y="8058"/>
                    <a:pt x="17630" y="8085"/>
                  </a:cubicBezTo>
                  <a:cubicBezTo>
                    <a:pt x="17589" y="8155"/>
                    <a:pt x="17488" y="8169"/>
                    <a:pt x="17488" y="8273"/>
                  </a:cubicBezTo>
                  <a:cubicBezTo>
                    <a:pt x="17488" y="8398"/>
                    <a:pt x="17413" y="8384"/>
                    <a:pt x="17346" y="8335"/>
                  </a:cubicBezTo>
                  <a:cubicBezTo>
                    <a:pt x="17271" y="8280"/>
                    <a:pt x="17123" y="8252"/>
                    <a:pt x="17136" y="8155"/>
                  </a:cubicBezTo>
                  <a:cubicBezTo>
                    <a:pt x="17157" y="8023"/>
                    <a:pt x="17285" y="8134"/>
                    <a:pt x="17359" y="8120"/>
                  </a:cubicBezTo>
                  <a:cubicBezTo>
                    <a:pt x="17447" y="8099"/>
                    <a:pt x="17528" y="8058"/>
                    <a:pt x="17582" y="7981"/>
                  </a:cubicBezTo>
                  <a:close/>
                  <a:moveTo>
                    <a:pt x="16636" y="7572"/>
                  </a:moveTo>
                  <a:cubicBezTo>
                    <a:pt x="16738" y="7572"/>
                    <a:pt x="16690" y="7697"/>
                    <a:pt x="16710" y="7766"/>
                  </a:cubicBezTo>
                  <a:cubicBezTo>
                    <a:pt x="16704" y="7850"/>
                    <a:pt x="16724" y="7961"/>
                    <a:pt x="16616" y="7954"/>
                  </a:cubicBezTo>
                  <a:cubicBezTo>
                    <a:pt x="16521" y="7947"/>
                    <a:pt x="16528" y="7836"/>
                    <a:pt x="16521" y="7759"/>
                  </a:cubicBezTo>
                  <a:cubicBezTo>
                    <a:pt x="16515" y="7669"/>
                    <a:pt x="16542" y="7572"/>
                    <a:pt x="16636" y="7572"/>
                  </a:cubicBezTo>
                  <a:close/>
                  <a:moveTo>
                    <a:pt x="4964" y="7038"/>
                  </a:moveTo>
                  <a:cubicBezTo>
                    <a:pt x="4762" y="6996"/>
                    <a:pt x="4599" y="7073"/>
                    <a:pt x="4376" y="7225"/>
                  </a:cubicBezTo>
                  <a:cubicBezTo>
                    <a:pt x="4633" y="7211"/>
                    <a:pt x="4809" y="7163"/>
                    <a:pt x="4964" y="7038"/>
                  </a:cubicBezTo>
                  <a:close/>
                  <a:moveTo>
                    <a:pt x="19772" y="6837"/>
                  </a:moveTo>
                  <a:cubicBezTo>
                    <a:pt x="19840" y="6878"/>
                    <a:pt x="19900" y="6844"/>
                    <a:pt x="19968" y="6837"/>
                  </a:cubicBezTo>
                  <a:cubicBezTo>
                    <a:pt x="19968" y="6851"/>
                    <a:pt x="19968" y="6871"/>
                    <a:pt x="19968" y="6885"/>
                  </a:cubicBezTo>
                  <a:cubicBezTo>
                    <a:pt x="19894" y="6913"/>
                    <a:pt x="19806" y="6989"/>
                    <a:pt x="19772" y="6837"/>
                  </a:cubicBezTo>
                  <a:close/>
                  <a:moveTo>
                    <a:pt x="5235" y="6810"/>
                  </a:moveTo>
                  <a:cubicBezTo>
                    <a:pt x="5155" y="6818"/>
                    <a:pt x="5072" y="6847"/>
                    <a:pt x="4985" y="6927"/>
                  </a:cubicBezTo>
                  <a:cubicBezTo>
                    <a:pt x="5187" y="6927"/>
                    <a:pt x="5350" y="6982"/>
                    <a:pt x="5464" y="6823"/>
                  </a:cubicBezTo>
                  <a:cubicBezTo>
                    <a:pt x="5390" y="6816"/>
                    <a:pt x="5314" y="6802"/>
                    <a:pt x="5235" y="6810"/>
                  </a:cubicBezTo>
                  <a:close/>
                  <a:moveTo>
                    <a:pt x="4395" y="6411"/>
                  </a:moveTo>
                  <a:cubicBezTo>
                    <a:pt x="4375" y="6405"/>
                    <a:pt x="4346" y="6414"/>
                    <a:pt x="4316" y="6427"/>
                  </a:cubicBezTo>
                  <a:cubicBezTo>
                    <a:pt x="4180" y="6462"/>
                    <a:pt x="3829" y="6927"/>
                    <a:pt x="3842" y="7052"/>
                  </a:cubicBezTo>
                  <a:cubicBezTo>
                    <a:pt x="3856" y="7135"/>
                    <a:pt x="3903" y="7142"/>
                    <a:pt x="3964" y="7107"/>
                  </a:cubicBezTo>
                  <a:cubicBezTo>
                    <a:pt x="4038" y="7066"/>
                    <a:pt x="4092" y="6996"/>
                    <a:pt x="4106" y="6913"/>
                  </a:cubicBezTo>
                  <a:cubicBezTo>
                    <a:pt x="4133" y="6705"/>
                    <a:pt x="4268" y="6587"/>
                    <a:pt x="4424" y="6483"/>
                  </a:cubicBezTo>
                  <a:cubicBezTo>
                    <a:pt x="4427" y="6438"/>
                    <a:pt x="4415" y="6417"/>
                    <a:pt x="4395" y="6411"/>
                  </a:cubicBezTo>
                  <a:close/>
                  <a:moveTo>
                    <a:pt x="4680" y="6351"/>
                  </a:moveTo>
                  <a:cubicBezTo>
                    <a:pt x="4640" y="6337"/>
                    <a:pt x="4579" y="6386"/>
                    <a:pt x="4593" y="6407"/>
                  </a:cubicBezTo>
                  <a:cubicBezTo>
                    <a:pt x="4667" y="6566"/>
                    <a:pt x="4491" y="6760"/>
                    <a:pt x="4667" y="6920"/>
                  </a:cubicBezTo>
                  <a:cubicBezTo>
                    <a:pt x="4735" y="6823"/>
                    <a:pt x="4802" y="6747"/>
                    <a:pt x="4849" y="6656"/>
                  </a:cubicBezTo>
                  <a:cubicBezTo>
                    <a:pt x="4903" y="6538"/>
                    <a:pt x="4998" y="6733"/>
                    <a:pt x="5045" y="6629"/>
                  </a:cubicBezTo>
                  <a:cubicBezTo>
                    <a:pt x="5066" y="6580"/>
                    <a:pt x="5066" y="6532"/>
                    <a:pt x="5032" y="6490"/>
                  </a:cubicBezTo>
                  <a:cubicBezTo>
                    <a:pt x="4944" y="6379"/>
                    <a:pt x="4802" y="6386"/>
                    <a:pt x="4680" y="6351"/>
                  </a:cubicBezTo>
                  <a:close/>
                  <a:moveTo>
                    <a:pt x="4402" y="5854"/>
                  </a:moveTo>
                  <a:cubicBezTo>
                    <a:pt x="4363" y="5853"/>
                    <a:pt x="4322" y="5860"/>
                    <a:pt x="4282" y="5879"/>
                  </a:cubicBezTo>
                  <a:cubicBezTo>
                    <a:pt x="4113" y="5956"/>
                    <a:pt x="3944" y="6046"/>
                    <a:pt x="3782" y="6129"/>
                  </a:cubicBezTo>
                  <a:cubicBezTo>
                    <a:pt x="3761" y="6192"/>
                    <a:pt x="3809" y="6205"/>
                    <a:pt x="3842" y="6233"/>
                  </a:cubicBezTo>
                  <a:cubicBezTo>
                    <a:pt x="3984" y="6212"/>
                    <a:pt x="4113" y="6108"/>
                    <a:pt x="4275" y="6261"/>
                  </a:cubicBezTo>
                  <a:cubicBezTo>
                    <a:pt x="4383" y="6372"/>
                    <a:pt x="4647" y="6219"/>
                    <a:pt x="4633" y="6088"/>
                  </a:cubicBezTo>
                  <a:cubicBezTo>
                    <a:pt x="4618" y="5952"/>
                    <a:pt x="4519" y="5860"/>
                    <a:pt x="4402" y="5854"/>
                  </a:cubicBezTo>
                  <a:close/>
                  <a:moveTo>
                    <a:pt x="14555" y="5026"/>
                  </a:moveTo>
                  <a:cubicBezTo>
                    <a:pt x="14663" y="5068"/>
                    <a:pt x="14757" y="5082"/>
                    <a:pt x="14717" y="5262"/>
                  </a:cubicBezTo>
                  <a:cubicBezTo>
                    <a:pt x="14663" y="5491"/>
                    <a:pt x="14568" y="5637"/>
                    <a:pt x="14345" y="5699"/>
                  </a:cubicBezTo>
                  <a:cubicBezTo>
                    <a:pt x="14257" y="5720"/>
                    <a:pt x="14176" y="5720"/>
                    <a:pt x="14196" y="5623"/>
                  </a:cubicBezTo>
                  <a:cubicBezTo>
                    <a:pt x="14237" y="5429"/>
                    <a:pt x="14250" y="5207"/>
                    <a:pt x="14453" y="5089"/>
                  </a:cubicBezTo>
                  <a:cubicBezTo>
                    <a:pt x="14480" y="5061"/>
                    <a:pt x="14514" y="5047"/>
                    <a:pt x="14555" y="5026"/>
                  </a:cubicBezTo>
                  <a:close/>
                  <a:moveTo>
                    <a:pt x="14980" y="4433"/>
                  </a:moveTo>
                  <a:cubicBezTo>
                    <a:pt x="15007" y="4440"/>
                    <a:pt x="15021" y="4468"/>
                    <a:pt x="14994" y="4541"/>
                  </a:cubicBezTo>
                  <a:cubicBezTo>
                    <a:pt x="14994" y="4548"/>
                    <a:pt x="14987" y="4554"/>
                    <a:pt x="14980" y="4561"/>
                  </a:cubicBezTo>
                  <a:cubicBezTo>
                    <a:pt x="15237" y="4686"/>
                    <a:pt x="15088" y="5040"/>
                    <a:pt x="15325" y="5179"/>
                  </a:cubicBezTo>
                  <a:cubicBezTo>
                    <a:pt x="15460" y="5255"/>
                    <a:pt x="15426" y="5477"/>
                    <a:pt x="15609" y="5526"/>
                  </a:cubicBezTo>
                  <a:cubicBezTo>
                    <a:pt x="15656" y="5540"/>
                    <a:pt x="15535" y="5817"/>
                    <a:pt x="15447" y="5831"/>
                  </a:cubicBezTo>
                  <a:cubicBezTo>
                    <a:pt x="15251" y="5866"/>
                    <a:pt x="15048" y="5900"/>
                    <a:pt x="14845" y="5935"/>
                  </a:cubicBezTo>
                  <a:cubicBezTo>
                    <a:pt x="14825" y="5824"/>
                    <a:pt x="15102" y="5748"/>
                    <a:pt x="14845" y="5664"/>
                  </a:cubicBezTo>
                  <a:cubicBezTo>
                    <a:pt x="14892" y="5574"/>
                    <a:pt x="14892" y="5456"/>
                    <a:pt x="14980" y="5394"/>
                  </a:cubicBezTo>
                  <a:cubicBezTo>
                    <a:pt x="15095" y="5311"/>
                    <a:pt x="15034" y="5186"/>
                    <a:pt x="14974" y="5172"/>
                  </a:cubicBezTo>
                  <a:cubicBezTo>
                    <a:pt x="14805" y="5137"/>
                    <a:pt x="14811" y="4971"/>
                    <a:pt x="14737" y="4874"/>
                  </a:cubicBezTo>
                  <a:cubicBezTo>
                    <a:pt x="14636" y="4742"/>
                    <a:pt x="14737" y="4499"/>
                    <a:pt x="14886" y="4450"/>
                  </a:cubicBezTo>
                  <a:cubicBezTo>
                    <a:pt x="14913" y="4440"/>
                    <a:pt x="14953" y="4426"/>
                    <a:pt x="14980" y="4433"/>
                  </a:cubicBezTo>
                  <a:close/>
                  <a:moveTo>
                    <a:pt x="6580" y="3493"/>
                  </a:moveTo>
                  <a:cubicBezTo>
                    <a:pt x="6613" y="3479"/>
                    <a:pt x="6640" y="3500"/>
                    <a:pt x="6627" y="3542"/>
                  </a:cubicBezTo>
                  <a:cubicBezTo>
                    <a:pt x="6613" y="3569"/>
                    <a:pt x="6593" y="3590"/>
                    <a:pt x="6593" y="3597"/>
                  </a:cubicBezTo>
                  <a:cubicBezTo>
                    <a:pt x="6526" y="3597"/>
                    <a:pt x="6512" y="3576"/>
                    <a:pt x="6526" y="3556"/>
                  </a:cubicBezTo>
                  <a:cubicBezTo>
                    <a:pt x="6539" y="3528"/>
                    <a:pt x="6559" y="3500"/>
                    <a:pt x="6580" y="3493"/>
                  </a:cubicBezTo>
                  <a:close/>
                  <a:moveTo>
                    <a:pt x="13752" y="3044"/>
                  </a:moveTo>
                  <a:cubicBezTo>
                    <a:pt x="13826" y="3062"/>
                    <a:pt x="13875" y="3143"/>
                    <a:pt x="13906" y="3216"/>
                  </a:cubicBezTo>
                  <a:cubicBezTo>
                    <a:pt x="13960" y="3334"/>
                    <a:pt x="13852" y="3361"/>
                    <a:pt x="13771" y="3396"/>
                  </a:cubicBezTo>
                  <a:cubicBezTo>
                    <a:pt x="13548" y="3486"/>
                    <a:pt x="13345" y="3653"/>
                    <a:pt x="13074" y="3500"/>
                  </a:cubicBezTo>
                  <a:cubicBezTo>
                    <a:pt x="12980" y="3445"/>
                    <a:pt x="13000" y="3403"/>
                    <a:pt x="13000" y="3340"/>
                  </a:cubicBezTo>
                  <a:cubicBezTo>
                    <a:pt x="12973" y="3278"/>
                    <a:pt x="13027" y="3223"/>
                    <a:pt x="13007" y="3146"/>
                  </a:cubicBezTo>
                  <a:cubicBezTo>
                    <a:pt x="12973" y="3063"/>
                    <a:pt x="13020" y="3035"/>
                    <a:pt x="13095" y="3084"/>
                  </a:cubicBezTo>
                  <a:cubicBezTo>
                    <a:pt x="13108" y="3132"/>
                    <a:pt x="13122" y="3202"/>
                    <a:pt x="13183" y="3153"/>
                  </a:cubicBezTo>
                  <a:cubicBezTo>
                    <a:pt x="13331" y="3049"/>
                    <a:pt x="13507" y="3105"/>
                    <a:pt x="13669" y="3049"/>
                  </a:cubicBezTo>
                  <a:cubicBezTo>
                    <a:pt x="13700" y="3039"/>
                    <a:pt x="13727" y="3038"/>
                    <a:pt x="13752" y="3044"/>
                  </a:cubicBezTo>
                  <a:close/>
                  <a:moveTo>
                    <a:pt x="6417" y="2834"/>
                  </a:moveTo>
                  <a:cubicBezTo>
                    <a:pt x="6498" y="2945"/>
                    <a:pt x="6586" y="3049"/>
                    <a:pt x="6661" y="3160"/>
                  </a:cubicBezTo>
                  <a:cubicBezTo>
                    <a:pt x="6674" y="3181"/>
                    <a:pt x="6674" y="3216"/>
                    <a:pt x="6688" y="3250"/>
                  </a:cubicBezTo>
                  <a:cubicBezTo>
                    <a:pt x="6661" y="3257"/>
                    <a:pt x="6613" y="3278"/>
                    <a:pt x="6607" y="3271"/>
                  </a:cubicBezTo>
                  <a:cubicBezTo>
                    <a:pt x="6478" y="3105"/>
                    <a:pt x="6363" y="3209"/>
                    <a:pt x="6235" y="3271"/>
                  </a:cubicBezTo>
                  <a:cubicBezTo>
                    <a:pt x="6181" y="3299"/>
                    <a:pt x="6127" y="3250"/>
                    <a:pt x="6079" y="3229"/>
                  </a:cubicBezTo>
                  <a:cubicBezTo>
                    <a:pt x="5931" y="3091"/>
                    <a:pt x="6134" y="3077"/>
                    <a:pt x="6154" y="3007"/>
                  </a:cubicBezTo>
                  <a:cubicBezTo>
                    <a:pt x="6235" y="2931"/>
                    <a:pt x="6296" y="2827"/>
                    <a:pt x="6417" y="2834"/>
                  </a:cubicBezTo>
                  <a:close/>
                  <a:moveTo>
                    <a:pt x="7539" y="2480"/>
                  </a:moveTo>
                  <a:cubicBezTo>
                    <a:pt x="7614" y="2480"/>
                    <a:pt x="7681" y="2480"/>
                    <a:pt x="7688" y="2577"/>
                  </a:cubicBezTo>
                  <a:cubicBezTo>
                    <a:pt x="7620" y="2598"/>
                    <a:pt x="7566" y="2723"/>
                    <a:pt x="7478" y="2626"/>
                  </a:cubicBezTo>
                  <a:cubicBezTo>
                    <a:pt x="7418" y="2557"/>
                    <a:pt x="7485" y="2515"/>
                    <a:pt x="7539" y="2480"/>
                  </a:cubicBezTo>
                  <a:close/>
                  <a:moveTo>
                    <a:pt x="17534" y="2447"/>
                  </a:moveTo>
                  <a:cubicBezTo>
                    <a:pt x="17663" y="2475"/>
                    <a:pt x="17779" y="2586"/>
                    <a:pt x="17893" y="2695"/>
                  </a:cubicBezTo>
                  <a:cubicBezTo>
                    <a:pt x="18819" y="3583"/>
                    <a:pt x="19617" y="4568"/>
                    <a:pt x="20211" y="5720"/>
                  </a:cubicBezTo>
                  <a:cubicBezTo>
                    <a:pt x="20401" y="6088"/>
                    <a:pt x="20570" y="6462"/>
                    <a:pt x="20725" y="6851"/>
                  </a:cubicBezTo>
                  <a:cubicBezTo>
                    <a:pt x="20759" y="6934"/>
                    <a:pt x="20847" y="7017"/>
                    <a:pt x="20766" y="7121"/>
                  </a:cubicBezTo>
                  <a:cubicBezTo>
                    <a:pt x="20529" y="7128"/>
                    <a:pt x="20380" y="6962"/>
                    <a:pt x="20205" y="6837"/>
                  </a:cubicBezTo>
                  <a:cubicBezTo>
                    <a:pt x="20184" y="6698"/>
                    <a:pt x="20286" y="6601"/>
                    <a:pt x="20326" y="6483"/>
                  </a:cubicBezTo>
                  <a:cubicBezTo>
                    <a:pt x="20198" y="6504"/>
                    <a:pt x="20076" y="6580"/>
                    <a:pt x="19941" y="6615"/>
                  </a:cubicBezTo>
                  <a:cubicBezTo>
                    <a:pt x="19813" y="6636"/>
                    <a:pt x="19684" y="6643"/>
                    <a:pt x="19563" y="6587"/>
                  </a:cubicBezTo>
                  <a:cubicBezTo>
                    <a:pt x="19454" y="6538"/>
                    <a:pt x="19394" y="6573"/>
                    <a:pt x="19360" y="6677"/>
                  </a:cubicBezTo>
                  <a:cubicBezTo>
                    <a:pt x="19333" y="6816"/>
                    <a:pt x="19252" y="6941"/>
                    <a:pt x="19211" y="7073"/>
                  </a:cubicBezTo>
                  <a:cubicBezTo>
                    <a:pt x="19177" y="7170"/>
                    <a:pt x="19157" y="7267"/>
                    <a:pt x="19204" y="7364"/>
                  </a:cubicBezTo>
                  <a:cubicBezTo>
                    <a:pt x="19245" y="7440"/>
                    <a:pt x="19319" y="7510"/>
                    <a:pt x="19245" y="7607"/>
                  </a:cubicBezTo>
                  <a:cubicBezTo>
                    <a:pt x="19321" y="7518"/>
                    <a:pt x="19408" y="7457"/>
                    <a:pt x="19516" y="7479"/>
                  </a:cubicBezTo>
                  <a:lnTo>
                    <a:pt x="19565" y="7501"/>
                  </a:lnTo>
                  <a:lnTo>
                    <a:pt x="19590" y="7489"/>
                  </a:lnTo>
                  <a:cubicBezTo>
                    <a:pt x="19644" y="7440"/>
                    <a:pt x="19691" y="7378"/>
                    <a:pt x="19765" y="7357"/>
                  </a:cubicBezTo>
                  <a:cubicBezTo>
                    <a:pt x="19809" y="7343"/>
                    <a:pt x="19855" y="7333"/>
                    <a:pt x="19900" y="7330"/>
                  </a:cubicBezTo>
                  <a:cubicBezTo>
                    <a:pt x="19944" y="7328"/>
                    <a:pt x="19988" y="7333"/>
                    <a:pt x="20029" y="7350"/>
                  </a:cubicBezTo>
                  <a:cubicBezTo>
                    <a:pt x="20292" y="7454"/>
                    <a:pt x="20570" y="7482"/>
                    <a:pt x="20853" y="7510"/>
                  </a:cubicBezTo>
                  <a:cubicBezTo>
                    <a:pt x="20968" y="7524"/>
                    <a:pt x="20982" y="7628"/>
                    <a:pt x="21002" y="7711"/>
                  </a:cubicBezTo>
                  <a:cubicBezTo>
                    <a:pt x="21218" y="8446"/>
                    <a:pt x="21360" y="9195"/>
                    <a:pt x="21441" y="9965"/>
                  </a:cubicBezTo>
                  <a:cubicBezTo>
                    <a:pt x="21495" y="10437"/>
                    <a:pt x="21468" y="10909"/>
                    <a:pt x="21482" y="11381"/>
                  </a:cubicBezTo>
                  <a:cubicBezTo>
                    <a:pt x="21482" y="11457"/>
                    <a:pt x="21509" y="11547"/>
                    <a:pt x="21435" y="11616"/>
                  </a:cubicBezTo>
                  <a:cubicBezTo>
                    <a:pt x="21232" y="11457"/>
                    <a:pt x="21029" y="11297"/>
                    <a:pt x="20989" y="11013"/>
                  </a:cubicBezTo>
                  <a:cubicBezTo>
                    <a:pt x="20962" y="10805"/>
                    <a:pt x="20813" y="10687"/>
                    <a:pt x="20705" y="10534"/>
                  </a:cubicBezTo>
                  <a:cubicBezTo>
                    <a:pt x="20570" y="10354"/>
                    <a:pt x="20495" y="10125"/>
                    <a:pt x="20299" y="9986"/>
                  </a:cubicBezTo>
                  <a:cubicBezTo>
                    <a:pt x="20198" y="9965"/>
                    <a:pt x="20124" y="9903"/>
                    <a:pt x="20090" y="9785"/>
                  </a:cubicBezTo>
                  <a:cubicBezTo>
                    <a:pt x="20117" y="9910"/>
                    <a:pt x="20218" y="9965"/>
                    <a:pt x="20265" y="10056"/>
                  </a:cubicBezTo>
                  <a:cubicBezTo>
                    <a:pt x="20455" y="10375"/>
                    <a:pt x="20549" y="10742"/>
                    <a:pt x="20793" y="11027"/>
                  </a:cubicBezTo>
                  <a:cubicBezTo>
                    <a:pt x="20847" y="11089"/>
                    <a:pt x="20853" y="11179"/>
                    <a:pt x="20860" y="11263"/>
                  </a:cubicBezTo>
                  <a:cubicBezTo>
                    <a:pt x="20874" y="11408"/>
                    <a:pt x="20935" y="11526"/>
                    <a:pt x="21022" y="11637"/>
                  </a:cubicBezTo>
                  <a:cubicBezTo>
                    <a:pt x="21171" y="11818"/>
                    <a:pt x="21239" y="12033"/>
                    <a:pt x="21286" y="12262"/>
                  </a:cubicBezTo>
                  <a:cubicBezTo>
                    <a:pt x="21455" y="12373"/>
                    <a:pt x="21394" y="12539"/>
                    <a:pt x="21374" y="12678"/>
                  </a:cubicBezTo>
                  <a:cubicBezTo>
                    <a:pt x="21205" y="13732"/>
                    <a:pt x="20941" y="14759"/>
                    <a:pt x="20482" y="15723"/>
                  </a:cubicBezTo>
                  <a:cubicBezTo>
                    <a:pt x="20380" y="15938"/>
                    <a:pt x="20286" y="16160"/>
                    <a:pt x="20164" y="16361"/>
                  </a:cubicBezTo>
                  <a:cubicBezTo>
                    <a:pt x="20130" y="16424"/>
                    <a:pt x="20117" y="16507"/>
                    <a:pt x="20022" y="16507"/>
                  </a:cubicBezTo>
                  <a:cubicBezTo>
                    <a:pt x="19955" y="16465"/>
                    <a:pt x="19955" y="16382"/>
                    <a:pt x="19928" y="16320"/>
                  </a:cubicBezTo>
                  <a:cubicBezTo>
                    <a:pt x="19826" y="16188"/>
                    <a:pt x="19840" y="16015"/>
                    <a:pt x="19765" y="15820"/>
                  </a:cubicBezTo>
                  <a:cubicBezTo>
                    <a:pt x="19833" y="15994"/>
                    <a:pt x="19806" y="16153"/>
                    <a:pt x="19907" y="16271"/>
                  </a:cubicBezTo>
                  <a:cubicBezTo>
                    <a:pt x="19955" y="16361"/>
                    <a:pt x="19948" y="16472"/>
                    <a:pt x="20022" y="16556"/>
                  </a:cubicBezTo>
                  <a:cubicBezTo>
                    <a:pt x="19833" y="17041"/>
                    <a:pt x="19515" y="17437"/>
                    <a:pt x="19218" y="17853"/>
                  </a:cubicBezTo>
                  <a:cubicBezTo>
                    <a:pt x="18887" y="18311"/>
                    <a:pt x="18495" y="18706"/>
                    <a:pt x="18103" y="19102"/>
                  </a:cubicBezTo>
                  <a:cubicBezTo>
                    <a:pt x="17934" y="19275"/>
                    <a:pt x="17758" y="19421"/>
                    <a:pt x="17576" y="19573"/>
                  </a:cubicBezTo>
                  <a:cubicBezTo>
                    <a:pt x="17494" y="19504"/>
                    <a:pt x="17576" y="19386"/>
                    <a:pt x="17481" y="19337"/>
                  </a:cubicBezTo>
                  <a:cubicBezTo>
                    <a:pt x="17522" y="18998"/>
                    <a:pt x="17359" y="18720"/>
                    <a:pt x="17211" y="18449"/>
                  </a:cubicBezTo>
                  <a:cubicBezTo>
                    <a:pt x="16974" y="18026"/>
                    <a:pt x="17130" y="17659"/>
                    <a:pt x="17312" y="17298"/>
                  </a:cubicBezTo>
                  <a:cubicBezTo>
                    <a:pt x="17407" y="17111"/>
                    <a:pt x="17447" y="16972"/>
                    <a:pt x="17380" y="16764"/>
                  </a:cubicBezTo>
                  <a:cubicBezTo>
                    <a:pt x="17312" y="16549"/>
                    <a:pt x="17332" y="16320"/>
                    <a:pt x="17244" y="16098"/>
                  </a:cubicBezTo>
                  <a:cubicBezTo>
                    <a:pt x="17177" y="15931"/>
                    <a:pt x="17150" y="15737"/>
                    <a:pt x="17008" y="15619"/>
                  </a:cubicBezTo>
                  <a:cubicBezTo>
                    <a:pt x="16690" y="15349"/>
                    <a:pt x="16731" y="15009"/>
                    <a:pt x="16819" y="14655"/>
                  </a:cubicBezTo>
                  <a:cubicBezTo>
                    <a:pt x="16832" y="14606"/>
                    <a:pt x="16846" y="14558"/>
                    <a:pt x="16846" y="14509"/>
                  </a:cubicBezTo>
                  <a:cubicBezTo>
                    <a:pt x="16866" y="14232"/>
                    <a:pt x="16724" y="14100"/>
                    <a:pt x="16460" y="14162"/>
                  </a:cubicBezTo>
                  <a:cubicBezTo>
                    <a:pt x="16346" y="14190"/>
                    <a:pt x="16264" y="14190"/>
                    <a:pt x="16197" y="14065"/>
                  </a:cubicBezTo>
                  <a:cubicBezTo>
                    <a:pt x="16062" y="13822"/>
                    <a:pt x="15859" y="13760"/>
                    <a:pt x="15616" y="13878"/>
                  </a:cubicBezTo>
                  <a:cubicBezTo>
                    <a:pt x="15514" y="13926"/>
                    <a:pt x="15406" y="13975"/>
                    <a:pt x="15312" y="14031"/>
                  </a:cubicBezTo>
                  <a:cubicBezTo>
                    <a:pt x="15190" y="14100"/>
                    <a:pt x="15075" y="14121"/>
                    <a:pt x="14947" y="14065"/>
                  </a:cubicBezTo>
                  <a:cubicBezTo>
                    <a:pt x="14784" y="13996"/>
                    <a:pt x="14615" y="14024"/>
                    <a:pt x="14480" y="14114"/>
                  </a:cubicBezTo>
                  <a:cubicBezTo>
                    <a:pt x="14277" y="14253"/>
                    <a:pt x="14129" y="14142"/>
                    <a:pt x="14007" y="14017"/>
                  </a:cubicBezTo>
                  <a:cubicBezTo>
                    <a:pt x="13885" y="13892"/>
                    <a:pt x="13757" y="13781"/>
                    <a:pt x="13622" y="13677"/>
                  </a:cubicBezTo>
                  <a:cubicBezTo>
                    <a:pt x="13548" y="13621"/>
                    <a:pt x="13480" y="13559"/>
                    <a:pt x="13460" y="13469"/>
                  </a:cubicBezTo>
                  <a:cubicBezTo>
                    <a:pt x="13406" y="13198"/>
                    <a:pt x="13216" y="13032"/>
                    <a:pt x="13054" y="12837"/>
                  </a:cubicBezTo>
                  <a:cubicBezTo>
                    <a:pt x="12966" y="12733"/>
                    <a:pt x="12885" y="12338"/>
                    <a:pt x="12933" y="12213"/>
                  </a:cubicBezTo>
                  <a:cubicBezTo>
                    <a:pt x="13061" y="11887"/>
                    <a:pt x="13101" y="11547"/>
                    <a:pt x="12980" y="11200"/>
                  </a:cubicBezTo>
                  <a:cubicBezTo>
                    <a:pt x="12960" y="11145"/>
                    <a:pt x="12939" y="11089"/>
                    <a:pt x="12973" y="11034"/>
                  </a:cubicBezTo>
                  <a:cubicBezTo>
                    <a:pt x="13156" y="10680"/>
                    <a:pt x="13304" y="10319"/>
                    <a:pt x="13548" y="10000"/>
                  </a:cubicBezTo>
                  <a:cubicBezTo>
                    <a:pt x="13588" y="9952"/>
                    <a:pt x="13649" y="9945"/>
                    <a:pt x="13689" y="9917"/>
                  </a:cubicBezTo>
                  <a:cubicBezTo>
                    <a:pt x="13865" y="9799"/>
                    <a:pt x="14027" y="9688"/>
                    <a:pt x="14034" y="9417"/>
                  </a:cubicBezTo>
                  <a:cubicBezTo>
                    <a:pt x="14041" y="9230"/>
                    <a:pt x="14136" y="9029"/>
                    <a:pt x="14332" y="8939"/>
                  </a:cubicBezTo>
                  <a:cubicBezTo>
                    <a:pt x="14480" y="8869"/>
                    <a:pt x="14548" y="8751"/>
                    <a:pt x="14555" y="8585"/>
                  </a:cubicBezTo>
                  <a:cubicBezTo>
                    <a:pt x="14609" y="8467"/>
                    <a:pt x="14696" y="8502"/>
                    <a:pt x="14784" y="8536"/>
                  </a:cubicBezTo>
                  <a:cubicBezTo>
                    <a:pt x="14980" y="8606"/>
                    <a:pt x="15156" y="8585"/>
                    <a:pt x="15339" y="8467"/>
                  </a:cubicBezTo>
                  <a:cubicBezTo>
                    <a:pt x="15562" y="8321"/>
                    <a:pt x="15818" y="8266"/>
                    <a:pt x="16082" y="8280"/>
                  </a:cubicBezTo>
                  <a:cubicBezTo>
                    <a:pt x="16237" y="8287"/>
                    <a:pt x="16393" y="8287"/>
                    <a:pt x="16542" y="8252"/>
                  </a:cubicBezTo>
                  <a:cubicBezTo>
                    <a:pt x="16819" y="8183"/>
                    <a:pt x="17015" y="8294"/>
                    <a:pt x="16940" y="8724"/>
                  </a:cubicBezTo>
                  <a:cubicBezTo>
                    <a:pt x="16920" y="8842"/>
                    <a:pt x="16920" y="8946"/>
                    <a:pt x="17035" y="8953"/>
                  </a:cubicBezTo>
                  <a:cubicBezTo>
                    <a:pt x="17366" y="8966"/>
                    <a:pt x="17582" y="9223"/>
                    <a:pt x="17859" y="9348"/>
                  </a:cubicBezTo>
                  <a:cubicBezTo>
                    <a:pt x="18015" y="9417"/>
                    <a:pt x="18096" y="9445"/>
                    <a:pt x="18137" y="9223"/>
                  </a:cubicBezTo>
                  <a:cubicBezTo>
                    <a:pt x="18177" y="9008"/>
                    <a:pt x="18373" y="8939"/>
                    <a:pt x="18576" y="9043"/>
                  </a:cubicBezTo>
                  <a:cubicBezTo>
                    <a:pt x="18765" y="9140"/>
                    <a:pt x="18968" y="9195"/>
                    <a:pt x="19171" y="9258"/>
                  </a:cubicBezTo>
                  <a:cubicBezTo>
                    <a:pt x="19468" y="9348"/>
                    <a:pt x="19745" y="9175"/>
                    <a:pt x="20036" y="9251"/>
                  </a:cubicBezTo>
                  <a:cubicBezTo>
                    <a:pt x="20103" y="9265"/>
                    <a:pt x="20157" y="9195"/>
                    <a:pt x="20171" y="9133"/>
                  </a:cubicBezTo>
                  <a:cubicBezTo>
                    <a:pt x="20205" y="8980"/>
                    <a:pt x="20265" y="8828"/>
                    <a:pt x="20279" y="8675"/>
                  </a:cubicBezTo>
                  <a:cubicBezTo>
                    <a:pt x="20306" y="8432"/>
                    <a:pt x="20272" y="8411"/>
                    <a:pt x="20042" y="8474"/>
                  </a:cubicBezTo>
                  <a:cubicBezTo>
                    <a:pt x="19921" y="8509"/>
                    <a:pt x="19819" y="8502"/>
                    <a:pt x="19738" y="8398"/>
                  </a:cubicBezTo>
                  <a:lnTo>
                    <a:pt x="19712" y="8368"/>
                  </a:lnTo>
                  <a:lnTo>
                    <a:pt x="19574" y="8431"/>
                  </a:lnTo>
                  <a:cubicBezTo>
                    <a:pt x="19372" y="8483"/>
                    <a:pt x="19201" y="8399"/>
                    <a:pt x="19049" y="8176"/>
                  </a:cubicBezTo>
                  <a:cubicBezTo>
                    <a:pt x="18988" y="8085"/>
                    <a:pt x="18961" y="7981"/>
                    <a:pt x="18907" y="7891"/>
                  </a:cubicBezTo>
                  <a:cubicBezTo>
                    <a:pt x="18866" y="7822"/>
                    <a:pt x="18907" y="7683"/>
                    <a:pt x="18779" y="7683"/>
                  </a:cubicBezTo>
                  <a:cubicBezTo>
                    <a:pt x="18670" y="7690"/>
                    <a:pt x="18562" y="7732"/>
                    <a:pt x="18522" y="7870"/>
                  </a:cubicBezTo>
                  <a:lnTo>
                    <a:pt x="18514" y="7883"/>
                  </a:lnTo>
                  <a:lnTo>
                    <a:pt x="18542" y="7912"/>
                  </a:lnTo>
                  <a:cubicBezTo>
                    <a:pt x="18589" y="7968"/>
                    <a:pt x="18637" y="8023"/>
                    <a:pt x="18677" y="8072"/>
                  </a:cubicBezTo>
                  <a:cubicBezTo>
                    <a:pt x="18589" y="8141"/>
                    <a:pt x="18569" y="8252"/>
                    <a:pt x="18515" y="8342"/>
                  </a:cubicBezTo>
                  <a:cubicBezTo>
                    <a:pt x="18468" y="8411"/>
                    <a:pt x="18353" y="8321"/>
                    <a:pt x="18339" y="8245"/>
                  </a:cubicBezTo>
                  <a:cubicBezTo>
                    <a:pt x="18319" y="8141"/>
                    <a:pt x="18265" y="8058"/>
                    <a:pt x="18207" y="7978"/>
                  </a:cubicBezTo>
                  <a:lnTo>
                    <a:pt x="18154" y="7891"/>
                  </a:lnTo>
                  <a:lnTo>
                    <a:pt x="18062" y="7801"/>
                  </a:lnTo>
                  <a:cubicBezTo>
                    <a:pt x="18035" y="7780"/>
                    <a:pt x="18001" y="7759"/>
                    <a:pt x="17995" y="7732"/>
                  </a:cubicBezTo>
                  <a:cubicBezTo>
                    <a:pt x="17900" y="7308"/>
                    <a:pt x="17474" y="7218"/>
                    <a:pt x="17238" y="6934"/>
                  </a:cubicBezTo>
                  <a:cubicBezTo>
                    <a:pt x="17217" y="6913"/>
                    <a:pt x="17184" y="6899"/>
                    <a:pt x="17157" y="6878"/>
                  </a:cubicBezTo>
                  <a:cubicBezTo>
                    <a:pt x="17143" y="6871"/>
                    <a:pt x="17123" y="6871"/>
                    <a:pt x="17082" y="6899"/>
                  </a:cubicBezTo>
                  <a:cubicBezTo>
                    <a:pt x="17211" y="7087"/>
                    <a:pt x="17319" y="7274"/>
                    <a:pt x="17522" y="7392"/>
                  </a:cubicBezTo>
                  <a:cubicBezTo>
                    <a:pt x="17623" y="7454"/>
                    <a:pt x="17745" y="7489"/>
                    <a:pt x="17805" y="7607"/>
                  </a:cubicBezTo>
                  <a:cubicBezTo>
                    <a:pt x="17812" y="7641"/>
                    <a:pt x="17799" y="7676"/>
                    <a:pt x="17772" y="7704"/>
                  </a:cubicBezTo>
                  <a:cubicBezTo>
                    <a:pt x="17745" y="7766"/>
                    <a:pt x="17596" y="7718"/>
                    <a:pt x="17657" y="7850"/>
                  </a:cubicBezTo>
                  <a:cubicBezTo>
                    <a:pt x="17636" y="7884"/>
                    <a:pt x="17609" y="7898"/>
                    <a:pt x="17576" y="7898"/>
                  </a:cubicBezTo>
                  <a:cubicBezTo>
                    <a:pt x="17298" y="7648"/>
                    <a:pt x="16927" y="7517"/>
                    <a:pt x="16717" y="7177"/>
                  </a:cubicBezTo>
                  <a:cubicBezTo>
                    <a:pt x="16650" y="7066"/>
                    <a:pt x="16555" y="7052"/>
                    <a:pt x="16447" y="7128"/>
                  </a:cubicBezTo>
                  <a:cubicBezTo>
                    <a:pt x="16393" y="7170"/>
                    <a:pt x="16332" y="7246"/>
                    <a:pt x="16285" y="7232"/>
                  </a:cubicBezTo>
                  <a:cubicBezTo>
                    <a:pt x="15879" y="7128"/>
                    <a:pt x="15839" y="7579"/>
                    <a:pt x="15582" y="7704"/>
                  </a:cubicBezTo>
                  <a:cubicBezTo>
                    <a:pt x="15507" y="7739"/>
                    <a:pt x="15494" y="7836"/>
                    <a:pt x="15480" y="7919"/>
                  </a:cubicBezTo>
                  <a:cubicBezTo>
                    <a:pt x="15413" y="8231"/>
                    <a:pt x="15251" y="8391"/>
                    <a:pt x="14940" y="8432"/>
                  </a:cubicBezTo>
                  <a:cubicBezTo>
                    <a:pt x="14818" y="8446"/>
                    <a:pt x="14683" y="8592"/>
                    <a:pt x="14568" y="8418"/>
                  </a:cubicBezTo>
                  <a:cubicBezTo>
                    <a:pt x="14561" y="8342"/>
                    <a:pt x="14534" y="8287"/>
                    <a:pt x="14453" y="8280"/>
                  </a:cubicBezTo>
                  <a:cubicBezTo>
                    <a:pt x="14379" y="8273"/>
                    <a:pt x="14264" y="8363"/>
                    <a:pt x="14250" y="8238"/>
                  </a:cubicBezTo>
                  <a:cubicBezTo>
                    <a:pt x="14230" y="8106"/>
                    <a:pt x="14142" y="7974"/>
                    <a:pt x="14203" y="7829"/>
                  </a:cubicBezTo>
                  <a:cubicBezTo>
                    <a:pt x="14271" y="7655"/>
                    <a:pt x="14304" y="7482"/>
                    <a:pt x="14250" y="7295"/>
                  </a:cubicBezTo>
                  <a:cubicBezTo>
                    <a:pt x="14210" y="7135"/>
                    <a:pt x="14345" y="7128"/>
                    <a:pt x="14446" y="7121"/>
                  </a:cubicBezTo>
                  <a:cubicBezTo>
                    <a:pt x="14615" y="7100"/>
                    <a:pt x="14784" y="7149"/>
                    <a:pt x="14953" y="7163"/>
                  </a:cubicBezTo>
                  <a:cubicBezTo>
                    <a:pt x="15048" y="7170"/>
                    <a:pt x="15183" y="7225"/>
                    <a:pt x="15244" y="7107"/>
                  </a:cubicBezTo>
                  <a:cubicBezTo>
                    <a:pt x="15311" y="6969"/>
                    <a:pt x="15345" y="6809"/>
                    <a:pt x="15257" y="6656"/>
                  </a:cubicBezTo>
                  <a:cubicBezTo>
                    <a:pt x="15190" y="6538"/>
                    <a:pt x="15122" y="6427"/>
                    <a:pt x="14987" y="6386"/>
                  </a:cubicBezTo>
                  <a:cubicBezTo>
                    <a:pt x="14940" y="6372"/>
                    <a:pt x="14859" y="6365"/>
                    <a:pt x="14879" y="6282"/>
                  </a:cubicBezTo>
                  <a:cubicBezTo>
                    <a:pt x="14892" y="6205"/>
                    <a:pt x="14967" y="6205"/>
                    <a:pt x="15034" y="6185"/>
                  </a:cubicBezTo>
                  <a:cubicBezTo>
                    <a:pt x="15251" y="6108"/>
                    <a:pt x="15453" y="6046"/>
                    <a:pt x="15656" y="5900"/>
                  </a:cubicBezTo>
                  <a:cubicBezTo>
                    <a:pt x="15906" y="5720"/>
                    <a:pt x="16028" y="5359"/>
                    <a:pt x="16379" y="5324"/>
                  </a:cubicBezTo>
                  <a:cubicBezTo>
                    <a:pt x="16481" y="5311"/>
                    <a:pt x="16487" y="5234"/>
                    <a:pt x="16474" y="5158"/>
                  </a:cubicBezTo>
                  <a:cubicBezTo>
                    <a:pt x="16460" y="5089"/>
                    <a:pt x="16420" y="5019"/>
                    <a:pt x="16400" y="4950"/>
                  </a:cubicBezTo>
                  <a:cubicBezTo>
                    <a:pt x="16373" y="4853"/>
                    <a:pt x="16359" y="4749"/>
                    <a:pt x="16467" y="4686"/>
                  </a:cubicBezTo>
                  <a:cubicBezTo>
                    <a:pt x="16508" y="4665"/>
                    <a:pt x="16562" y="4610"/>
                    <a:pt x="16596" y="4652"/>
                  </a:cubicBezTo>
                  <a:cubicBezTo>
                    <a:pt x="16650" y="4728"/>
                    <a:pt x="16697" y="4825"/>
                    <a:pt x="16629" y="4922"/>
                  </a:cubicBezTo>
                  <a:cubicBezTo>
                    <a:pt x="16589" y="4991"/>
                    <a:pt x="16623" y="5047"/>
                    <a:pt x="16663" y="5096"/>
                  </a:cubicBezTo>
                  <a:cubicBezTo>
                    <a:pt x="16717" y="5158"/>
                    <a:pt x="16778" y="5179"/>
                    <a:pt x="16859" y="5144"/>
                  </a:cubicBezTo>
                  <a:cubicBezTo>
                    <a:pt x="16879" y="5137"/>
                    <a:pt x="16900" y="5130"/>
                    <a:pt x="16927" y="5130"/>
                  </a:cubicBezTo>
                  <a:cubicBezTo>
                    <a:pt x="17096" y="5193"/>
                    <a:pt x="17258" y="5186"/>
                    <a:pt x="17413" y="5089"/>
                  </a:cubicBezTo>
                  <a:cubicBezTo>
                    <a:pt x="17461" y="5061"/>
                    <a:pt x="17522" y="5047"/>
                    <a:pt x="17576" y="5040"/>
                  </a:cubicBezTo>
                  <a:cubicBezTo>
                    <a:pt x="17859" y="5019"/>
                    <a:pt x="17859" y="5019"/>
                    <a:pt x="17866" y="4721"/>
                  </a:cubicBezTo>
                  <a:cubicBezTo>
                    <a:pt x="17920" y="4561"/>
                    <a:pt x="18028" y="4506"/>
                    <a:pt x="18191" y="4561"/>
                  </a:cubicBezTo>
                  <a:cubicBezTo>
                    <a:pt x="18157" y="4443"/>
                    <a:pt x="18062" y="4367"/>
                    <a:pt x="18123" y="4263"/>
                  </a:cubicBezTo>
                  <a:lnTo>
                    <a:pt x="18256" y="4178"/>
                  </a:lnTo>
                  <a:lnTo>
                    <a:pt x="18350" y="4164"/>
                  </a:lnTo>
                  <a:lnTo>
                    <a:pt x="18354" y="4164"/>
                  </a:lnTo>
                  <a:cubicBezTo>
                    <a:pt x="18446" y="4171"/>
                    <a:pt x="18542" y="4211"/>
                    <a:pt x="18623" y="4138"/>
                  </a:cubicBezTo>
                  <a:cubicBezTo>
                    <a:pt x="18637" y="4124"/>
                    <a:pt x="18650" y="4117"/>
                    <a:pt x="18664" y="4104"/>
                  </a:cubicBezTo>
                  <a:cubicBezTo>
                    <a:pt x="18691" y="4090"/>
                    <a:pt x="18691" y="4138"/>
                    <a:pt x="18684" y="4104"/>
                  </a:cubicBezTo>
                  <a:cubicBezTo>
                    <a:pt x="18677" y="4062"/>
                    <a:pt x="18657" y="4110"/>
                    <a:pt x="18637" y="4104"/>
                  </a:cubicBezTo>
                  <a:cubicBezTo>
                    <a:pt x="18559" y="4131"/>
                    <a:pt x="18480" y="4145"/>
                    <a:pt x="18399" y="4156"/>
                  </a:cubicBezTo>
                  <a:lnTo>
                    <a:pt x="18350" y="4164"/>
                  </a:lnTo>
                  <a:lnTo>
                    <a:pt x="18265" y="4173"/>
                  </a:lnTo>
                  <a:lnTo>
                    <a:pt x="18256" y="4178"/>
                  </a:lnTo>
                  <a:lnTo>
                    <a:pt x="18157" y="4194"/>
                  </a:lnTo>
                  <a:cubicBezTo>
                    <a:pt x="17974" y="4228"/>
                    <a:pt x="17853" y="4104"/>
                    <a:pt x="17785" y="3944"/>
                  </a:cubicBezTo>
                  <a:cubicBezTo>
                    <a:pt x="17718" y="3784"/>
                    <a:pt x="17650" y="3632"/>
                    <a:pt x="17826" y="3500"/>
                  </a:cubicBezTo>
                  <a:cubicBezTo>
                    <a:pt x="17886" y="3458"/>
                    <a:pt x="17934" y="3403"/>
                    <a:pt x="17974" y="3340"/>
                  </a:cubicBezTo>
                  <a:cubicBezTo>
                    <a:pt x="18001" y="3299"/>
                    <a:pt x="18035" y="3250"/>
                    <a:pt x="17981" y="3209"/>
                  </a:cubicBezTo>
                  <a:cubicBezTo>
                    <a:pt x="17927" y="3167"/>
                    <a:pt x="17846" y="3188"/>
                    <a:pt x="17832" y="3243"/>
                  </a:cubicBezTo>
                  <a:cubicBezTo>
                    <a:pt x="17785" y="3458"/>
                    <a:pt x="17616" y="3562"/>
                    <a:pt x="17488" y="3708"/>
                  </a:cubicBezTo>
                  <a:cubicBezTo>
                    <a:pt x="17400" y="3812"/>
                    <a:pt x="17420" y="3923"/>
                    <a:pt x="17508" y="4020"/>
                  </a:cubicBezTo>
                  <a:cubicBezTo>
                    <a:pt x="17609" y="4131"/>
                    <a:pt x="17609" y="4242"/>
                    <a:pt x="17515" y="4353"/>
                  </a:cubicBezTo>
                  <a:cubicBezTo>
                    <a:pt x="17440" y="4443"/>
                    <a:pt x="17420" y="4541"/>
                    <a:pt x="17407" y="4652"/>
                  </a:cubicBezTo>
                  <a:cubicBezTo>
                    <a:pt x="17393" y="4790"/>
                    <a:pt x="17332" y="4887"/>
                    <a:pt x="17197" y="4929"/>
                  </a:cubicBezTo>
                  <a:cubicBezTo>
                    <a:pt x="17123" y="4971"/>
                    <a:pt x="17048" y="5026"/>
                    <a:pt x="16954" y="4978"/>
                  </a:cubicBezTo>
                  <a:cubicBezTo>
                    <a:pt x="16900" y="4929"/>
                    <a:pt x="16866" y="4881"/>
                    <a:pt x="16913" y="4804"/>
                  </a:cubicBezTo>
                  <a:cubicBezTo>
                    <a:pt x="16873" y="4728"/>
                    <a:pt x="16832" y="4652"/>
                    <a:pt x="16798" y="4568"/>
                  </a:cubicBezTo>
                  <a:cubicBezTo>
                    <a:pt x="16663" y="4263"/>
                    <a:pt x="16663" y="4256"/>
                    <a:pt x="16379" y="4457"/>
                  </a:cubicBezTo>
                  <a:cubicBezTo>
                    <a:pt x="16129" y="4492"/>
                    <a:pt x="16075" y="4430"/>
                    <a:pt x="16109" y="4159"/>
                  </a:cubicBezTo>
                  <a:cubicBezTo>
                    <a:pt x="16116" y="4083"/>
                    <a:pt x="16231" y="3972"/>
                    <a:pt x="16041" y="3958"/>
                  </a:cubicBezTo>
                  <a:cubicBezTo>
                    <a:pt x="16001" y="3951"/>
                    <a:pt x="16001" y="3861"/>
                    <a:pt x="16035" y="3805"/>
                  </a:cubicBezTo>
                  <a:cubicBezTo>
                    <a:pt x="16413" y="3542"/>
                    <a:pt x="16758" y="3243"/>
                    <a:pt x="16961" y="2806"/>
                  </a:cubicBezTo>
                  <a:cubicBezTo>
                    <a:pt x="17008" y="2716"/>
                    <a:pt x="17055" y="2640"/>
                    <a:pt x="17150" y="2605"/>
                  </a:cubicBezTo>
                  <a:cubicBezTo>
                    <a:pt x="17150" y="2591"/>
                    <a:pt x="17150" y="2577"/>
                    <a:pt x="17157" y="2564"/>
                  </a:cubicBezTo>
                  <a:cubicBezTo>
                    <a:pt x="17170" y="2570"/>
                    <a:pt x="17197" y="2584"/>
                    <a:pt x="17204" y="2577"/>
                  </a:cubicBezTo>
                  <a:cubicBezTo>
                    <a:pt x="17273" y="2508"/>
                    <a:pt x="17338" y="2469"/>
                    <a:pt x="17400" y="2451"/>
                  </a:cubicBezTo>
                  <a:cubicBezTo>
                    <a:pt x="17446" y="2439"/>
                    <a:pt x="17491" y="2438"/>
                    <a:pt x="17534" y="2447"/>
                  </a:cubicBezTo>
                  <a:close/>
                  <a:moveTo>
                    <a:pt x="5404" y="1419"/>
                  </a:moveTo>
                  <a:cubicBezTo>
                    <a:pt x="5491" y="1433"/>
                    <a:pt x="5498" y="1502"/>
                    <a:pt x="5491" y="1578"/>
                  </a:cubicBezTo>
                  <a:cubicBezTo>
                    <a:pt x="5363" y="1731"/>
                    <a:pt x="5397" y="1877"/>
                    <a:pt x="5491" y="2029"/>
                  </a:cubicBezTo>
                  <a:cubicBezTo>
                    <a:pt x="5309" y="2203"/>
                    <a:pt x="5113" y="2300"/>
                    <a:pt x="4876" y="2140"/>
                  </a:cubicBezTo>
                  <a:cubicBezTo>
                    <a:pt x="4843" y="2120"/>
                    <a:pt x="4795" y="2133"/>
                    <a:pt x="4762" y="2133"/>
                  </a:cubicBezTo>
                  <a:cubicBezTo>
                    <a:pt x="4687" y="2147"/>
                    <a:pt x="4613" y="2161"/>
                    <a:pt x="4545" y="2175"/>
                  </a:cubicBezTo>
                  <a:cubicBezTo>
                    <a:pt x="4451" y="2189"/>
                    <a:pt x="4356" y="2203"/>
                    <a:pt x="4282" y="2120"/>
                  </a:cubicBezTo>
                  <a:cubicBezTo>
                    <a:pt x="4518" y="1884"/>
                    <a:pt x="4816" y="1745"/>
                    <a:pt x="5079" y="1544"/>
                  </a:cubicBezTo>
                  <a:cubicBezTo>
                    <a:pt x="5106" y="1523"/>
                    <a:pt x="5140" y="1544"/>
                    <a:pt x="5160" y="1571"/>
                  </a:cubicBezTo>
                  <a:cubicBezTo>
                    <a:pt x="5295" y="1606"/>
                    <a:pt x="5262" y="1363"/>
                    <a:pt x="5404" y="1419"/>
                  </a:cubicBezTo>
                  <a:close/>
                  <a:moveTo>
                    <a:pt x="6197" y="1343"/>
                  </a:moveTo>
                  <a:cubicBezTo>
                    <a:pt x="6242" y="1350"/>
                    <a:pt x="6289" y="1374"/>
                    <a:pt x="6323" y="1398"/>
                  </a:cubicBezTo>
                  <a:cubicBezTo>
                    <a:pt x="6417" y="1461"/>
                    <a:pt x="6336" y="1523"/>
                    <a:pt x="6302" y="1585"/>
                  </a:cubicBezTo>
                  <a:lnTo>
                    <a:pt x="6239" y="1710"/>
                  </a:lnTo>
                  <a:lnTo>
                    <a:pt x="6353" y="1712"/>
                  </a:lnTo>
                  <a:cubicBezTo>
                    <a:pt x="6439" y="1735"/>
                    <a:pt x="6434" y="1820"/>
                    <a:pt x="6384" y="1939"/>
                  </a:cubicBezTo>
                  <a:cubicBezTo>
                    <a:pt x="6350" y="2022"/>
                    <a:pt x="6275" y="2106"/>
                    <a:pt x="6336" y="2210"/>
                  </a:cubicBezTo>
                  <a:cubicBezTo>
                    <a:pt x="6370" y="2258"/>
                    <a:pt x="6397" y="2251"/>
                    <a:pt x="6424" y="2210"/>
                  </a:cubicBezTo>
                  <a:cubicBezTo>
                    <a:pt x="6553" y="2237"/>
                    <a:pt x="6553" y="2237"/>
                    <a:pt x="6498" y="2459"/>
                  </a:cubicBezTo>
                  <a:cubicBezTo>
                    <a:pt x="6573" y="2404"/>
                    <a:pt x="6647" y="2397"/>
                    <a:pt x="6715" y="2362"/>
                  </a:cubicBezTo>
                  <a:lnTo>
                    <a:pt x="6907" y="2213"/>
                  </a:lnTo>
                  <a:lnTo>
                    <a:pt x="6920" y="2133"/>
                  </a:lnTo>
                  <a:cubicBezTo>
                    <a:pt x="6918" y="2102"/>
                    <a:pt x="6901" y="2074"/>
                    <a:pt x="6850" y="2050"/>
                  </a:cubicBezTo>
                  <a:cubicBezTo>
                    <a:pt x="6701" y="1967"/>
                    <a:pt x="6688" y="1814"/>
                    <a:pt x="6830" y="1703"/>
                  </a:cubicBezTo>
                  <a:cubicBezTo>
                    <a:pt x="6938" y="1613"/>
                    <a:pt x="7053" y="1516"/>
                    <a:pt x="7195" y="1481"/>
                  </a:cubicBezTo>
                  <a:cubicBezTo>
                    <a:pt x="7228" y="1467"/>
                    <a:pt x="7262" y="1457"/>
                    <a:pt x="7296" y="1458"/>
                  </a:cubicBezTo>
                  <a:cubicBezTo>
                    <a:pt x="7330" y="1459"/>
                    <a:pt x="7364" y="1471"/>
                    <a:pt x="7397" y="1502"/>
                  </a:cubicBezTo>
                  <a:cubicBezTo>
                    <a:pt x="7364" y="1606"/>
                    <a:pt x="7228" y="1613"/>
                    <a:pt x="7215" y="1710"/>
                  </a:cubicBezTo>
                  <a:cubicBezTo>
                    <a:pt x="7303" y="1551"/>
                    <a:pt x="7465" y="1516"/>
                    <a:pt x="7634" y="1488"/>
                  </a:cubicBezTo>
                  <a:cubicBezTo>
                    <a:pt x="7681" y="1488"/>
                    <a:pt x="7729" y="1488"/>
                    <a:pt x="7776" y="1488"/>
                  </a:cubicBezTo>
                  <a:cubicBezTo>
                    <a:pt x="7850" y="1544"/>
                    <a:pt x="7803" y="1627"/>
                    <a:pt x="7803" y="1696"/>
                  </a:cubicBezTo>
                  <a:cubicBezTo>
                    <a:pt x="7891" y="1717"/>
                    <a:pt x="7972" y="1669"/>
                    <a:pt x="8046" y="1682"/>
                  </a:cubicBezTo>
                  <a:cubicBezTo>
                    <a:pt x="8093" y="1682"/>
                    <a:pt x="8134" y="1703"/>
                    <a:pt x="8168" y="1738"/>
                  </a:cubicBezTo>
                  <a:cubicBezTo>
                    <a:pt x="8249" y="1911"/>
                    <a:pt x="8458" y="1932"/>
                    <a:pt x="8553" y="2092"/>
                  </a:cubicBezTo>
                  <a:cubicBezTo>
                    <a:pt x="8654" y="2224"/>
                    <a:pt x="8587" y="2335"/>
                    <a:pt x="8506" y="2439"/>
                  </a:cubicBezTo>
                  <a:cubicBezTo>
                    <a:pt x="8553" y="2619"/>
                    <a:pt x="8763" y="2612"/>
                    <a:pt x="8857" y="2751"/>
                  </a:cubicBezTo>
                  <a:cubicBezTo>
                    <a:pt x="8925" y="2848"/>
                    <a:pt x="8925" y="2869"/>
                    <a:pt x="8844" y="2931"/>
                  </a:cubicBezTo>
                  <a:cubicBezTo>
                    <a:pt x="8702" y="3028"/>
                    <a:pt x="8567" y="3243"/>
                    <a:pt x="8425" y="2931"/>
                  </a:cubicBezTo>
                  <a:cubicBezTo>
                    <a:pt x="8404" y="2890"/>
                    <a:pt x="8350" y="2841"/>
                    <a:pt x="8310" y="2890"/>
                  </a:cubicBezTo>
                  <a:cubicBezTo>
                    <a:pt x="8242" y="2966"/>
                    <a:pt x="8256" y="3049"/>
                    <a:pt x="8310" y="3139"/>
                  </a:cubicBezTo>
                  <a:cubicBezTo>
                    <a:pt x="8418" y="3334"/>
                    <a:pt x="8377" y="3431"/>
                    <a:pt x="8168" y="3493"/>
                  </a:cubicBezTo>
                  <a:cubicBezTo>
                    <a:pt x="8141" y="3465"/>
                    <a:pt x="8100" y="3458"/>
                    <a:pt x="8066" y="3472"/>
                  </a:cubicBezTo>
                  <a:cubicBezTo>
                    <a:pt x="8033" y="3486"/>
                    <a:pt x="8053" y="3521"/>
                    <a:pt x="8066" y="3549"/>
                  </a:cubicBezTo>
                  <a:cubicBezTo>
                    <a:pt x="8060" y="3646"/>
                    <a:pt x="8006" y="3667"/>
                    <a:pt x="7938" y="3625"/>
                  </a:cubicBezTo>
                  <a:cubicBezTo>
                    <a:pt x="7796" y="3549"/>
                    <a:pt x="7627" y="3514"/>
                    <a:pt x="7566" y="3320"/>
                  </a:cubicBezTo>
                  <a:cubicBezTo>
                    <a:pt x="7512" y="3153"/>
                    <a:pt x="7377" y="3112"/>
                    <a:pt x="7215" y="3160"/>
                  </a:cubicBezTo>
                  <a:cubicBezTo>
                    <a:pt x="7154" y="3181"/>
                    <a:pt x="7093" y="3195"/>
                    <a:pt x="7073" y="3118"/>
                  </a:cubicBezTo>
                  <a:cubicBezTo>
                    <a:pt x="7046" y="3028"/>
                    <a:pt x="7147" y="2994"/>
                    <a:pt x="7188" y="3001"/>
                  </a:cubicBezTo>
                  <a:cubicBezTo>
                    <a:pt x="7492" y="3063"/>
                    <a:pt x="7654" y="2813"/>
                    <a:pt x="7870" y="2688"/>
                  </a:cubicBezTo>
                  <a:cubicBezTo>
                    <a:pt x="7931" y="2501"/>
                    <a:pt x="7729" y="2404"/>
                    <a:pt x="7729" y="2237"/>
                  </a:cubicBezTo>
                  <a:cubicBezTo>
                    <a:pt x="7701" y="2196"/>
                    <a:pt x="7674" y="2161"/>
                    <a:pt x="7647" y="2120"/>
                  </a:cubicBezTo>
                  <a:cubicBezTo>
                    <a:pt x="7505" y="2237"/>
                    <a:pt x="7357" y="2113"/>
                    <a:pt x="7215" y="2133"/>
                  </a:cubicBezTo>
                  <a:cubicBezTo>
                    <a:pt x="7181" y="2137"/>
                    <a:pt x="7157" y="2142"/>
                    <a:pt x="7146" y="2156"/>
                  </a:cubicBezTo>
                  <a:lnTo>
                    <a:pt x="7151" y="2204"/>
                  </a:lnTo>
                  <a:lnTo>
                    <a:pt x="7161" y="2210"/>
                  </a:lnTo>
                  <a:cubicBezTo>
                    <a:pt x="7188" y="2362"/>
                    <a:pt x="6999" y="2647"/>
                    <a:pt x="6830" y="2695"/>
                  </a:cubicBezTo>
                  <a:cubicBezTo>
                    <a:pt x="6694" y="2737"/>
                    <a:pt x="6559" y="2751"/>
                    <a:pt x="6424" y="2709"/>
                  </a:cubicBezTo>
                  <a:cubicBezTo>
                    <a:pt x="6363" y="2834"/>
                    <a:pt x="6242" y="2890"/>
                    <a:pt x="6161" y="2987"/>
                  </a:cubicBezTo>
                  <a:cubicBezTo>
                    <a:pt x="6100" y="3056"/>
                    <a:pt x="6025" y="3091"/>
                    <a:pt x="5938" y="3105"/>
                  </a:cubicBezTo>
                  <a:cubicBezTo>
                    <a:pt x="5890" y="3098"/>
                    <a:pt x="5823" y="3070"/>
                    <a:pt x="5796" y="3091"/>
                  </a:cubicBezTo>
                  <a:cubicBezTo>
                    <a:pt x="5485" y="3320"/>
                    <a:pt x="5072" y="3382"/>
                    <a:pt x="4809" y="3694"/>
                  </a:cubicBezTo>
                  <a:cubicBezTo>
                    <a:pt x="4735" y="3784"/>
                    <a:pt x="4586" y="3875"/>
                    <a:pt x="4741" y="4034"/>
                  </a:cubicBezTo>
                  <a:cubicBezTo>
                    <a:pt x="4775" y="4069"/>
                    <a:pt x="4721" y="4187"/>
                    <a:pt x="4701" y="4270"/>
                  </a:cubicBezTo>
                  <a:cubicBezTo>
                    <a:pt x="4863" y="4263"/>
                    <a:pt x="4985" y="4346"/>
                    <a:pt x="5086" y="4464"/>
                  </a:cubicBezTo>
                  <a:cubicBezTo>
                    <a:pt x="5187" y="4589"/>
                    <a:pt x="5302" y="4693"/>
                    <a:pt x="5471" y="4700"/>
                  </a:cubicBezTo>
                  <a:cubicBezTo>
                    <a:pt x="5600" y="4707"/>
                    <a:pt x="5593" y="4763"/>
                    <a:pt x="5552" y="4860"/>
                  </a:cubicBezTo>
                  <a:cubicBezTo>
                    <a:pt x="5498" y="4991"/>
                    <a:pt x="5437" y="5116"/>
                    <a:pt x="5485" y="5290"/>
                  </a:cubicBezTo>
                  <a:cubicBezTo>
                    <a:pt x="5532" y="5484"/>
                    <a:pt x="5600" y="5442"/>
                    <a:pt x="5715" y="5366"/>
                  </a:cubicBezTo>
                  <a:cubicBezTo>
                    <a:pt x="5843" y="5283"/>
                    <a:pt x="5863" y="5144"/>
                    <a:pt x="5877" y="5019"/>
                  </a:cubicBezTo>
                  <a:cubicBezTo>
                    <a:pt x="5897" y="4874"/>
                    <a:pt x="5971" y="4811"/>
                    <a:pt x="6093" y="4756"/>
                  </a:cubicBezTo>
                  <a:cubicBezTo>
                    <a:pt x="6397" y="4652"/>
                    <a:pt x="6465" y="4513"/>
                    <a:pt x="6397" y="4180"/>
                  </a:cubicBezTo>
                  <a:cubicBezTo>
                    <a:pt x="6390" y="4145"/>
                    <a:pt x="6384" y="4104"/>
                    <a:pt x="6417" y="4090"/>
                  </a:cubicBezTo>
                  <a:cubicBezTo>
                    <a:pt x="6654" y="4006"/>
                    <a:pt x="6654" y="3750"/>
                    <a:pt x="6769" y="3583"/>
                  </a:cubicBezTo>
                  <a:cubicBezTo>
                    <a:pt x="6796" y="3542"/>
                    <a:pt x="6823" y="3500"/>
                    <a:pt x="6870" y="3486"/>
                  </a:cubicBezTo>
                  <a:cubicBezTo>
                    <a:pt x="7032" y="3438"/>
                    <a:pt x="7364" y="3576"/>
                    <a:pt x="7445" y="3736"/>
                  </a:cubicBezTo>
                  <a:cubicBezTo>
                    <a:pt x="7533" y="3771"/>
                    <a:pt x="7627" y="3805"/>
                    <a:pt x="7546" y="3930"/>
                  </a:cubicBezTo>
                  <a:cubicBezTo>
                    <a:pt x="7438" y="4048"/>
                    <a:pt x="7465" y="4173"/>
                    <a:pt x="7573" y="4249"/>
                  </a:cubicBezTo>
                  <a:cubicBezTo>
                    <a:pt x="7695" y="4326"/>
                    <a:pt x="7803" y="4215"/>
                    <a:pt x="7891" y="4138"/>
                  </a:cubicBezTo>
                  <a:cubicBezTo>
                    <a:pt x="8087" y="3972"/>
                    <a:pt x="8080" y="3965"/>
                    <a:pt x="8134" y="4228"/>
                  </a:cubicBezTo>
                  <a:cubicBezTo>
                    <a:pt x="8154" y="4319"/>
                    <a:pt x="8195" y="4416"/>
                    <a:pt x="8168" y="4492"/>
                  </a:cubicBezTo>
                  <a:cubicBezTo>
                    <a:pt x="8080" y="4783"/>
                    <a:pt x="8256" y="4894"/>
                    <a:pt x="8465" y="4985"/>
                  </a:cubicBezTo>
                  <a:cubicBezTo>
                    <a:pt x="8465" y="5054"/>
                    <a:pt x="8433" y="5073"/>
                    <a:pt x="8393" y="5083"/>
                  </a:cubicBezTo>
                  <a:lnTo>
                    <a:pt x="8366" y="5092"/>
                  </a:lnTo>
                  <a:lnTo>
                    <a:pt x="8357" y="5091"/>
                  </a:lnTo>
                  <a:cubicBezTo>
                    <a:pt x="8332" y="5094"/>
                    <a:pt x="8305" y="5104"/>
                    <a:pt x="8276" y="5123"/>
                  </a:cubicBezTo>
                  <a:lnTo>
                    <a:pt x="8366" y="5092"/>
                  </a:lnTo>
                  <a:lnTo>
                    <a:pt x="8431" y="5100"/>
                  </a:lnTo>
                  <a:cubicBezTo>
                    <a:pt x="8479" y="5116"/>
                    <a:pt x="8523" y="5151"/>
                    <a:pt x="8567" y="5186"/>
                  </a:cubicBezTo>
                  <a:cubicBezTo>
                    <a:pt x="8590" y="5300"/>
                    <a:pt x="8583" y="5403"/>
                    <a:pt x="8551" y="5494"/>
                  </a:cubicBezTo>
                  <a:lnTo>
                    <a:pt x="8379" y="5739"/>
                  </a:lnTo>
                  <a:lnTo>
                    <a:pt x="8423" y="5881"/>
                  </a:lnTo>
                  <a:cubicBezTo>
                    <a:pt x="8450" y="5918"/>
                    <a:pt x="8492" y="5938"/>
                    <a:pt x="8560" y="5935"/>
                  </a:cubicBezTo>
                  <a:cubicBezTo>
                    <a:pt x="8621" y="5935"/>
                    <a:pt x="8681" y="5949"/>
                    <a:pt x="8614" y="6032"/>
                  </a:cubicBezTo>
                  <a:cubicBezTo>
                    <a:pt x="8573" y="6192"/>
                    <a:pt x="8553" y="6372"/>
                    <a:pt x="8317" y="6282"/>
                  </a:cubicBezTo>
                  <a:cubicBezTo>
                    <a:pt x="8181" y="6261"/>
                    <a:pt x="7972" y="6351"/>
                    <a:pt x="7918" y="6226"/>
                  </a:cubicBezTo>
                  <a:cubicBezTo>
                    <a:pt x="7870" y="6115"/>
                    <a:pt x="8046" y="5984"/>
                    <a:pt x="8148" y="5879"/>
                  </a:cubicBezTo>
                  <a:cubicBezTo>
                    <a:pt x="8215" y="5824"/>
                    <a:pt x="8229" y="5720"/>
                    <a:pt x="8323" y="5685"/>
                  </a:cubicBezTo>
                  <a:lnTo>
                    <a:pt x="8324" y="5686"/>
                  </a:lnTo>
                  <a:lnTo>
                    <a:pt x="8333" y="5611"/>
                  </a:lnTo>
                  <a:cubicBezTo>
                    <a:pt x="8323" y="5593"/>
                    <a:pt x="8300" y="5585"/>
                    <a:pt x="8256" y="5588"/>
                  </a:cubicBezTo>
                  <a:cubicBezTo>
                    <a:pt x="8141" y="5602"/>
                    <a:pt x="8073" y="5685"/>
                    <a:pt x="7979" y="5734"/>
                  </a:cubicBezTo>
                  <a:cubicBezTo>
                    <a:pt x="7789" y="5782"/>
                    <a:pt x="7593" y="5762"/>
                    <a:pt x="7404" y="5748"/>
                  </a:cubicBezTo>
                  <a:cubicBezTo>
                    <a:pt x="7282" y="5741"/>
                    <a:pt x="7168" y="5727"/>
                    <a:pt x="7053" y="5789"/>
                  </a:cubicBezTo>
                  <a:cubicBezTo>
                    <a:pt x="7005" y="5900"/>
                    <a:pt x="6890" y="5886"/>
                    <a:pt x="6809" y="5935"/>
                  </a:cubicBezTo>
                  <a:cubicBezTo>
                    <a:pt x="6749" y="6011"/>
                    <a:pt x="6667" y="6053"/>
                    <a:pt x="6593" y="6115"/>
                  </a:cubicBezTo>
                  <a:lnTo>
                    <a:pt x="6564" y="6143"/>
                  </a:lnTo>
                  <a:lnTo>
                    <a:pt x="6498" y="6199"/>
                  </a:lnTo>
                  <a:cubicBezTo>
                    <a:pt x="6498" y="6199"/>
                    <a:pt x="6478" y="6199"/>
                    <a:pt x="6478" y="6199"/>
                  </a:cubicBezTo>
                  <a:cubicBezTo>
                    <a:pt x="6478" y="6199"/>
                    <a:pt x="6492" y="6212"/>
                    <a:pt x="6492" y="6212"/>
                  </a:cubicBezTo>
                  <a:lnTo>
                    <a:pt x="6564" y="6143"/>
                  </a:lnTo>
                  <a:lnTo>
                    <a:pt x="6613" y="6101"/>
                  </a:lnTo>
                  <a:cubicBezTo>
                    <a:pt x="6688" y="6004"/>
                    <a:pt x="6809" y="6018"/>
                    <a:pt x="6904" y="5977"/>
                  </a:cubicBezTo>
                  <a:cubicBezTo>
                    <a:pt x="6951" y="5963"/>
                    <a:pt x="6999" y="5935"/>
                    <a:pt x="7039" y="5935"/>
                  </a:cubicBezTo>
                  <a:cubicBezTo>
                    <a:pt x="7120" y="5928"/>
                    <a:pt x="7222" y="5893"/>
                    <a:pt x="7262" y="5970"/>
                  </a:cubicBezTo>
                  <a:cubicBezTo>
                    <a:pt x="7323" y="6081"/>
                    <a:pt x="7188" y="6088"/>
                    <a:pt x="7134" y="6136"/>
                  </a:cubicBezTo>
                  <a:cubicBezTo>
                    <a:pt x="7120" y="6150"/>
                    <a:pt x="7134" y="6199"/>
                    <a:pt x="7141" y="6226"/>
                  </a:cubicBezTo>
                  <a:cubicBezTo>
                    <a:pt x="7080" y="6310"/>
                    <a:pt x="7174" y="6393"/>
                    <a:pt x="7134" y="6476"/>
                  </a:cubicBezTo>
                  <a:cubicBezTo>
                    <a:pt x="7107" y="6552"/>
                    <a:pt x="7039" y="6580"/>
                    <a:pt x="6985" y="6629"/>
                  </a:cubicBezTo>
                  <a:cubicBezTo>
                    <a:pt x="6918" y="6691"/>
                    <a:pt x="6823" y="6622"/>
                    <a:pt x="6755" y="6677"/>
                  </a:cubicBezTo>
                  <a:cubicBezTo>
                    <a:pt x="6654" y="6781"/>
                    <a:pt x="6505" y="6788"/>
                    <a:pt x="6384" y="6837"/>
                  </a:cubicBezTo>
                  <a:cubicBezTo>
                    <a:pt x="6221" y="6899"/>
                    <a:pt x="6093" y="6989"/>
                    <a:pt x="6073" y="7177"/>
                  </a:cubicBezTo>
                  <a:cubicBezTo>
                    <a:pt x="6059" y="7295"/>
                    <a:pt x="5958" y="7308"/>
                    <a:pt x="5897" y="7308"/>
                  </a:cubicBezTo>
                  <a:cubicBezTo>
                    <a:pt x="5532" y="7329"/>
                    <a:pt x="5417" y="7635"/>
                    <a:pt x="5241" y="7877"/>
                  </a:cubicBezTo>
                  <a:cubicBezTo>
                    <a:pt x="5025" y="7843"/>
                    <a:pt x="5052" y="7995"/>
                    <a:pt x="5045" y="8127"/>
                  </a:cubicBezTo>
                  <a:cubicBezTo>
                    <a:pt x="5018" y="8335"/>
                    <a:pt x="4910" y="8474"/>
                    <a:pt x="4728" y="8564"/>
                  </a:cubicBezTo>
                  <a:cubicBezTo>
                    <a:pt x="4518" y="8675"/>
                    <a:pt x="4329" y="8807"/>
                    <a:pt x="4153" y="8960"/>
                  </a:cubicBezTo>
                  <a:cubicBezTo>
                    <a:pt x="4011" y="9084"/>
                    <a:pt x="3957" y="9251"/>
                    <a:pt x="3971" y="9452"/>
                  </a:cubicBezTo>
                  <a:cubicBezTo>
                    <a:pt x="3984" y="9667"/>
                    <a:pt x="4005" y="9882"/>
                    <a:pt x="3957" y="10097"/>
                  </a:cubicBezTo>
                  <a:cubicBezTo>
                    <a:pt x="3944" y="10160"/>
                    <a:pt x="3917" y="10243"/>
                    <a:pt x="3849" y="10250"/>
                  </a:cubicBezTo>
                  <a:cubicBezTo>
                    <a:pt x="3761" y="10264"/>
                    <a:pt x="3768" y="10160"/>
                    <a:pt x="3748" y="10104"/>
                  </a:cubicBezTo>
                  <a:cubicBezTo>
                    <a:pt x="3707" y="9945"/>
                    <a:pt x="3667" y="9792"/>
                    <a:pt x="3687" y="9619"/>
                  </a:cubicBezTo>
                  <a:cubicBezTo>
                    <a:pt x="3700" y="9473"/>
                    <a:pt x="3707" y="9327"/>
                    <a:pt x="3464" y="9348"/>
                  </a:cubicBezTo>
                  <a:cubicBezTo>
                    <a:pt x="3336" y="9362"/>
                    <a:pt x="3214" y="9195"/>
                    <a:pt x="3045" y="9230"/>
                  </a:cubicBezTo>
                  <a:cubicBezTo>
                    <a:pt x="2998" y="9237"/>
                    <a:pt x="2917" y="9216"/>
                    <a:pt x="2903" y="9237"/>
                  </a:cubicBezTo>
                  <a:cubicBezTo>
                    <a:pt x="2781" y="9521"/>
                    <a:pt x="2585" y="9383"/>
                    <a:pt x="2389" y="9355"/>
                  </a:cubicBezTo>
                  <a:cubicBezTo>
                    <a:pt x="1984" y="9293"/>
                    <a:pt x="1619" y="9584"/>
                    <a:pt x="1531" y="10000"/>
                  </a:cubicBezTo>
                  <a:cubicBezTo>
                    <a:pt x="1497" y="10174"/>
                    <a:pt x="1376" y="10312"/>
                    <a:pt x="1342" y="10500"/>
                  </a:cubicBezTo>
                  <a:cubicBezTo>
                    <a:pt x="1294" y="10756"/>
                    <a:pt x="1301" y="11006"/>
                    <a:pt x="1396" y="11249"/>
                  </a:cubicBezTo>
                  <a:cubicBezTo>
                    <a:pt x="1450" y="11394"/>
                    <a:pt x="1558" y="11464"/>
                    <a:pt x="1734" y="11457"/>
                  </a:cubicBezTo>
                  <a:cubicBezTo>
                    <a:pt x="2018" y="11443"/>
                    <a:pt x="2200" y="11332"/>
                    <a:pt x="2274" y="11034"/>
                  </a:cubicBezTo>
                  <a:cubicBezTo>
                    <a:pt x="2301" y="10930"/>
                    <a:pt x="2660" y="10833"/>
                    <a:pt x="2748" y="10888"/>
                  </a:cubicBezTo>
                  <a:cubicBezTo>
                    <a:pt x="2815" y="10930"/>
                    <a:pt x="2788" y="10978"/>
                    <a:pt x="2761" y="11041"/>
                  </a:cubicBezTo>
                  <a:cubicBezTo>
                    <a:pt x="2646" y="11304"/>
                    <a:pt x="2545" y="11575"/>
                    <a:pt x="2416" y="11831"/>
                  </a:cubicBezTo>
                  <a:cubicBezTo>
                    <a:pt x="2335" y="11991"/>
                    <a:pt x="2416" y="11977"/>
                    <a:pt x="2518" y="11977"/>
                  </a:cubicBezTo>
                  <a:cubicBezTo>
                    <a:pt x="2646" y="11977"/>
                    <a:pt x="2781" y="11963"/>
                    <a:pt x="2910" y="11984"/>
                  </a:cubicBezTo>
                  <a:cubicBezTo>
                    <a:pt x="3072" y="12012"/>
                    <a:pt x="3187" y="12081"/>
                    <a:pt x="3119" y="12289"/>
                  </a:cubicBezTo>
                  <a:cubicBezTo>
                    <a:pt x="3079" y="12421"/>
                    <a:pt x="3072" y="12567"/>
                    <a:pt x="3025" y="12699"/>
                  </a:cubicBezTo>
                  <a:cubicBezTo>
                    <a:pt x="2944" y="12921"/>
                    <a:pt x="3072" y="13059"/>
                    <a:pt x="3194" y="13205"/>
                  </a:cubicBezTo>
                  <a:cubicBezTo>
                    <a:pt x="3308" y="13344"/>
                    <a:pt x="3430" y="13254"/>
                    <a:pt x="3545" y="13198"/>
                  </a:cubicBezTo>
                  <a:cubicBezTo>
                    <a:pt x="3640" y="13156"/>
                    <a:pt x="3748" y="13156"/>
                    <a:pt x="3809" y="13247"/>
                  </a:cubicBezTo>
                  <a:cubicBezTo>
                    <a:pt x="3937" y="13427"/>
                    <a:pt x="4059" y="13323"/>
                    <a:pt x="4099" y="13205"/>
                  </a:cubicBezTo>
                  <a:cubicBezTo>
                    <a:pt x="4201" y="12900"/>
                    <a:pt x="4471" y="12879"/>
                    <a:pt x="4694" y="12775"/>
                  </a:cubicBezTo>
                  <a:cubicBezTo>
                    <a:pt x="4762" y="12775"/>
                    <a:pt x="4782" y="12789"/>
                    <a:pt x="4768" y="12844"/>
                  </a:cubicBezTo>
                  <a:cubicBezTo>
                    <a:pt x="4802" y="12990"/>
                    <a:pt x="4890" y="12948"/>
                    <a:pt x="4937" y="12879"/>
                  </a:cubicBezTo>
                  <a:cubicBezTo>
                    <a:pt x="5066" y="12712"/>
                    <a:pt x="5174" y="12830"/>
                    <a:pt x="5262" y="12907"/>
                  </a:cubicBezTo>
                  <a:cubicBezTo>
                    <a:pt x="5458" y="13073"/>
                    <a:pt x="5674" y="13101"/>
                    <a:pt x="5904" y="13025"/>
                  </a:cubicBezTo>
                  <a:cubicBezTo>
                    <a:pt x="5998" y="12990"/>
                    <a:pt x="6066" y="12962"/>
                    <a:pt x="6140" y="13087"/>
                  </a:cubicBezTo>
                  <a:cubicBezTo>
                    <a:pt x="6215" y="13212"/>
                    <a:pt x="6363" y="13281"/>
                    <a:pt x="6458" y="13392"/>
                  </a:cubicBezTo>
                  <a:cubicBezTo>
                    <a:pt x="6722" y="13705"/>
                    <a:pt x="7026" y="13885"/>
                    <a:pt x="7431" y="13975"/>
                  </a:cubicBezTo>
                  <a:cubicBezTo>
                    <a:pt x="7762" y="14044"/>
                    <a:pt x="7979" y="14537"/>
                    <a:pt x="7925" y="14835"/>
                  </a:cubicBezTo>
                  <a:cubicBezTo>
                    <a:pt x="7904" y="14891"/>
                    <a:pt x="7884" y="14939"/>
                    <a:pt x="7850" y="14981"/>
                  </a:cubicBezTo>
                  <a:cubicBezTo>
                    <a:pt x="7749" y="15085"/>
                    <a:pt x="7891" y="15196"/>
                    <a:pt x="7837" y="15293"/>
                  </a:cubicBezTo>
                  <a:cubicBezTo>
                    <a:pt x="7877" y="15349"/>
                    <a:pt x="7931" y="15314"/>
                    <a:pt x="7979" y="15314"/>
                  </a:cubicBezTo>
                  <a:cubicBezTo>
                    <a:pt x="8141" y="15258"/>
                    <a:pt x="8242" y="15023"/>
                    <a:pt x="8465" y="15134"/>
                  </a:cubicBezTo>
                  <a:cubicBezTo>
                    <a:pt x="8695" y="15203"/>
                    <a:pt x="8830" y="15480"/>
                    <a:pt x="9087" y="15467"/>
                  </a:cubicBezTo>
                  <a:cubicBezTo>
                    <a:pt x="9405" y="15453"/>
                    <a:pt x="9655" y="15564"/>
                    <a:pt x="9844" y="15820"/>
                  </a:cubicBezTo>
                  <a:cubicBezTo>
                    <a:pt x="9925" y="15931"/>
                    <a:pt x="10128" y="15820"/>
                    <a:pt x="10175" y="16022"/>
                  </a:cubicBezTo>
                  <a:cubicBezTo>
                    <a:pt x="10222" y="16230"/>
                    <a:pt x="10249" y="16431"/>
                    <a:pt x="10148" y="16625"/>
                  </a:cubicBezTo>
                  <a:cubicBezTo>
                    <a:pt x="10026" y="16861"/>
                    <a:pt x="9851" y="17055"/>
                    <a:pt x="9722" y="17284"/>
                  </a:cubicBezTo>
                  <a:cubicBezTo>
                    <a:pt x="9648" y="17416"/>
                    <a:pt x="9628" y="17527"/>
                    <a:pt x="9641" y="17652"/>
                  </a:cubicBezTo>
                  <a:cubicBezTo>
                    <a:pt x="9695" y="18110"/>
                    <a:pt x="9594" y="18533"/>
                    <a:pt x="9418" y="18942"/>
                  </a:cubicBezTo>
                  <a:cubicBezTo>
                    <a:pt x="9378" y="19025"/>
                    <a:pt x="9317" y="19150"/>
                    <a:pt x="9182" y="19129"/>
                  </a:cubicBezTo>
                  <a:cubicBezTo>
                    <a:pt x="8952" y="19102"/>
                    <a:pt x="8810" y="19282"/>
                    <a:pt x="8648" y="19386"/>
                  </a:cubicBezTo>
                  <a:cubicBezTo>
                    <a:pt x="8540" y="19455"/>
                    <a:pt x="8425" y="19594"/>
                    <a:pt x="8465" y="19740"/>
                  </a:cubicBezTo>
                  <a:cubicBezTo>
                    <a:pt x="8553" y="20080"/>
                    <a:pt x="8364" y="20343"/>
                    <a:pt x="8262" y="20628"/>
                  </a:cubicBezTo>
                  <a:cubicBezTo>
                    <a:pt x="8195" y="20829"/>
                    <a:pt x="8066" y="21009"/>
                    <a:pt x="7965" y="21197"/>
                  </a:cubicBezTo>
                  <a:cubicBezTo>
                    <a:pt x="7925" y="21273"/>
                    <a:pt x="7870" y="21335"/>
                    <a:pt x="7776" y="21335"/>
                  </a:cubicBezTo>
                  <a:cubicBezTo>
                    <a:pt x="7701" y="21273"/>
                    <a:pt x="7607" y="21342"/>
                    <a:pt x="7533" y="21287"/>
                  </a:cubicBezTo>
                  <a:cubicBezTo>
                    <a:pt x="7478" y="21266"/>
                    <a:pt x="7411" y="21204"/>
                    <a:pt x="7431" y="21335"/>
                  </a:cubicBezTo>
                  <a:cubicBezTo>
                    <a:pt x="7465" y="21405"/>
                    <a:pt x="7539" y="21446"/>
                    <a:pt x="7533" y="21530"/>
                  </a:cubicBezTo>
                  <a:cubicBezTo>
                    <a:pt x="7492" y="21592"/>
                    <a:pt x="7438" y="21578"/>
                    <a:pt x="7384" y="21557"/>
                  </a:cubicBezTo>
                  <a:cubicBezTo>
                    <a:pt x="6755" y="21335"/>
                    <a:pt x="6140" y="21086"/>
                    <a:pt x="5559" y="20760"/>
                  </a:cubicBezTo>
                  <a:cubicBezTo>
                    <a:pt x="5410" y="20676"/>
                    <a:pt x="5410" y="20544"/>
                    <a:pt x="5343" y="20434"/>
                  </a:cubicBezTo>
                  <a:cubicBezTo>
                    <a:pt x="5181" y="20392"/>
                    <a:pt x="5241" y="20246"/>
                    <a:pt x="5235" y="20142"/>
                  </a:cubicBezTo>
                  <a:cubicBezTo>
                    <a:pt x="5228" y="19650"/>
                    <a:pt x="5201" y="19164"/>
                    <a:pt x="5120" y="18678"/>
                  </a:cubicBezTo>
                  <a:cubicBezTo>
                    <a:pt x="5079" y="18443"/>
                    <a:pt x="4971" y="18234"/>
                    <a:pt x="4755" y="18151"/>
                  </a:cubicBezTo>
                  <a:cubicBezTo>
                    <a:pt x="4234" y="17950"/>
                    <a:pt x="4032" y="17485"/>
                    <a:pt x="3829" y="17027"/>
                  </a:cubicBezTo>
                  <a:cubicBezTo>
                    <a:pt x="3694" y="16729"/>
                    <a:pt x="3565" y="16438"/>
                    <a:pt x="3363" y="16181"/>
                  </a:cubicBezTo>
                  <a:cubicBezTo>
                    <a:pt x="3241" y="16028"/>
                    <a:pt x="3194" y="15834"/>
                    <a:pt x="3322" y="15647"/>
                  </a:cubicBezTo>
                  <a:cubicBezTo>
                    <a:pt x="3363" y="15591"/>
                    <a:pt x="3390" y="15536"/>
                    <a:pt x="3349" y="15460"/>
                  </a:cubicBezTo>
                  <a:cubicBezTo>
                    <a:pt x="3214" y="15175"/>
                    <a:pt x="3349" y="14946"/>
                    <a:pt x="3504" y="14724"/>
                  </a:cubicBezTo>
                  <a:cubicBezTo>
                    <a:pt x="3680" y="14475"/>
                    <a:pt x="3876" y="14239"/>
                    <a:pt x="3822" y="13892"/>
                  </a:cubicBezTo>
                  <a:cubicBezTo>
                    <a:pt x="3802" y="13760"/>
                    <a:pt x="3775" y="13628"/>
                    <a:pt x="3721" y="13503"/>
                  </a:cubicBezTo>
                  <a:cubicBezTo>
                    <a:pt x="3673" y="13385"/>
                    <a:pt x="3599" y="13358"/>
                    <a:pt x="3545" y="13496"/>
                  </a:cubicBezTo>
                  <a:cubicBezTo>
                    <a:pt x="3471" y="13670"/>
                    <a:pt x="3376" y="13656"/>
                    <a:pt x="3261" y="13552"/>
                  </a:cubicBezTo>
                  <a:cubicBezTo>
                    <a:pt x="3146" y="13455"/>
                    <a:pt x="3018" y="13392"/>
                    <a:pt x="2896" y="13309"/>
                  </a:cubicBezTo>
                  <a:cubicBezTo>
                    <a:pt x="2666" y="13156"/>
                    <a:pt x="2639" y="12900"/>
                    <a:pt x="2518" y="12692"/>
                  </a:cubicBezTo>
                  <a:cubicBezTo>
                    <a:pt x="2457" y="12595"/>
                    <a:pt x="2396" y="12532"/>
                    <a:pt x="2288" y="12497"/>
                  </a:cubicBezTo>
                  <a:cubicBezTo>
                    <a:pt x="2051" y="12421"/>
                    <a:pt x="1815" y="12317"/>
                    <a:pt x="1666" y="12081"/>
                  </a:cubicBezTo>
                  <a:cubicBezTo>
                    <a:pt x="1619" y="12012"/>
                    <a:pt x="1551" y="11942"/>
                    <a:pt x="1463" y="11977"/>
                  </a:cubicBezTo>
                  <a:cubicBezTo>
                    <a:pt x="1213" y="12067"/>
                    <a:pt x="1017" y="11942"/>
                    <a:pt x="828" y="11818"/>
                  </a:cubicBezTo>
                  <a:cubicBezTo>
                    <a:pt x="605" y="11679"/>
                    <a:pt x="389" y="11533"/>
                    <a:pt x="200" y="11346"/>
                  </a:cubicBezTo>
                  <a:cubicBezTo>
                    <a:pt x="85" y="11228"/>
                    <a:pt x="10" y="11096"/>
                    <a:pt x="91" y="10923"/>
                  </a:cubicBezTo>
                  <a:cubicBezTo>
                    <a:pt x="146" y="10798"/>
                    <a:pt x="119" y="10659"/>
                    <a:pt x="71" y="10534"/>
                  </a:cubicBezTo>
                  <a:cubicBezTo>
                    <a:pt x="44" y="10451"/>
                    <a:pt x="-10" y="10368"/>
                    <a:pt x="37" y="10271"/>
                  </a:cubicBezTo>
                  <a:cubicBezTo>
                    <a:pt x="-91" y="9501"/>
                    <a:pt x="139" y="8779"/>
                    <a:pt x="321" y="8051"/>
                  </a:cubicBezTo>
                  <a:cubicBezTo>
                    <a:pt x="673" y="6649"/>
                    <a:pt x="1315" y="5387"/>
                    <a:pt x="2160" y="4235"/>
                  </a:cubicBezTo>
                  <a:cubicBezTo>
                    <a:pt x="2660" y="3549"/>
                    <a:pt x="3254" y="2952"/>
                    <a:pt x="3890" y="2397"/>
                  </a:cubicBezTo>
                  <a:cubicBezTo>
                    <a:pt x="4032" y="2272"/>
                    <a:pt x="4194" y="2210"/>
                    <a:pt x="4383" y="2314"/>
                  </a:cubicBezTo>
                  <a:cubicBezTo>
                    <a:pt x="4457" y="2362"/>
                    <a:pt x="4457" y="2293"/>
                    <a:pt x="4478" y="2251"/>
                  </a:cubicBezTo>
                  <a:cubicBezTo>
                    <a:pt x="4626" y="2244"/>
                    <a:pt x="4748" y="2106"/>
                    <a:pt x="4910" y="2182"/>
                  </a:cubicBezTo>
                  <a:cubicBezTo>
                    <a:pt x="5052" y="2272"/>
                    <a:pt x="5201" y="2314"/>
                    <a:pt x="5370" y="2307"/>
                  </a:cubicBezTo>
                  <a:cubicBezTo>
                    <a:pt x="5424" y="2314"/>
                    <a:pt x="5485" y="2335"/>
                    <a:pt x="5539" y="2300"/>
                  </a:cubicBezTo>
                  <a:cubicBezTo>
                    <a:pt x="5579" y="2279"/>
                    <a:pt x="5620" y="2272"/>
                    <a:pt x="5660" y="2293"/>
                  </a:cubicBezTo>
                  <a:cubicBezTo>
                    <a:pt x="5735" y="2383"/>
                    <a:pt x="5816" y="2342"/>
                    <a:pt x="5897" y="2307"/>
                  </a:cubicBezTo>
                  <a:cubicBezTo>
                    <a:pt x="5944" y="2217"/>
                    <a:pt x="6093" y="2168"/>
                    <a:pt x="5971" y="2022"/>
                  </a:cubicBezTo>
                  <a:cubicBezTo>
                    <a:pt x="5924" y="1967"/>
                    <a:pt x="6005" y="1918"/>
                    <a:pt x="6046" y="1891"/>
                  </a:cubicBezTo>
                  <a:cubicBezTo>
                    <a:pt x="6083" y="1863"/>
                    <a:pt x="6120" y="1839"/>
                    <a:pt x="6153" y="1811"/>
                  </a:cubicBezTo>
                  <a:lnTo>
                    <a:pt x="6216" y="1734"/>
                  </a:lnTo>
                  <a:lnTo>
                    <a:pt x="6095" y="1758"/>
                  </a:lnTo>
                  <a:cubicBezTo>
                    <a:pt x="5962" y="1784"/>
                    <a:pt x="5845" y="1780"/>
                    <a:pt x="5829" y="1530"/>
                  </a:cubicBezTo>
                  <a:cubicBezTo>
                    <a:pt x="5917" y="1516"/>
                    <a:pt x="6019" y="1516"/>
                    <a:pt x="6086" y="1391"/>
                  </a:cubicBezTo>
                  <a:cubicBezTo>
                    <a:pt x="6110" y="1346"/>
                    <a:pt x="6152" y="1336"/>
                    <a:pt x="6197" y="1343"/>
                  </a:cubicBezTo>
                  <a:close/>
                  <a:moveTo>
                    <a:pt x="5664" y="1325"/>
                  </a:moveTo>
                  <a:cubicBezTo>
                    <a:pt x="5686" y="1327"/>
                    <a:pt x="5704" y="1336"/>
                    <a:pt x="5715" y="1363"/>
                  </a:cubicBezTo>
                  <a:cubicBezTo>
                    <a:pt x="5735" y="1419"/>
                    <a:pt x="5681" y="1419"/>
                    <a:pt x="5647" y="1433"/>
                  </a:cubicBezTo>
                  <a:cubicBezTo>
                    <a:pt x="5606" y="1412"/>
                    <a:pt x="5593" y="1377"/>
                    <a:pt x="5593" y="1329"/>
                  </a:cubicBezTo>
                  <a:cubicBezTo>
                    <a:pt x="5617" y="1329"/>
                    <a:pt x="5642" y="1323"/>
                    <a:pt x="5664" y="1325"/>
                  </a:cubicBezTo>
                  <a:close/>
                  <a:moveTo>
                    <a:pt x="6661" y="885"/>
                  </a:moveTo>
                  <a:cubicBezTo>
                    <a:pt x="6694" y="933"/>
                    <a:pt x="6769" y="947"/>
                    <a:pt x="6755" y="1030"/>
                  </a:cubicBezTo>
                  <a:lnTo>
                    <a:pt x="6748" y="1038"/>
                  </a:lnTo>
                  <a:lnTo>
                    <a:pt x="6769" y="1023"/>
                  </a:lnTo>
                  <a:cubicBezTo>
                    <a:pt x="6762" y="1044"/>
                    <a:pt x="6762" y="1065"/>
                    <a:pt x="6762" y="1079"/>
                  </a:cubicBezTo>
                  <a:cubicBezTo>
                    <a:pt x="6762" y="1128"/>
                    <a:pt x="6762" y="1176"/>
                    <a:pt x="6762" y="1232"/>
                  </a:cubicBezTo>
                  <a:cubicBezTo>
                    <a:pt x="6738" y="1214"/>
                    <a:pt x="6722" y="1186"/>
                    <a:pt x="6701" y="1164"/>
                  </a:cubicBezTo>
                  <a:lnTo>
                    <a:pt x="6621" y="1128"/>
                  </a:lnTo>
                  <a:lnTo>
                    <a:pt x="6607" y="1134"/>
                  </a:lnTo>
                  <a:cubicBezTo>
                    <a:pt x="6607" y="1134"/>
                    <a:pt x="6600" y="1134"/>
                    <a:pt x="6600" y="1134"/>
                  </a:cubicBezTo>
                  <a:cubicBezTo>
                    <a:pt x="6566" y="1114"/>
                    <a:pt x="6431" y="1183"/>
                    <a:pt x="6519" y="1051"/>
                  </a:cubicBezTo>
                  <a:cubicBezTo>
                    <a:pt x="6553" y="1003"/>
                    <a:pt x="6607" y="961"/>
                    <a:pt x="6607" y="892"/>
                  </a:cubicBezTo>
                  <a:cubicBezTo>
                    <a:pt x="6634" y="864"/>
                    <a:pt x="6647" y="864"/>
                    <a:pt x="6661" y="885"/>
                  </a:cubicBezTo>
                  <a:close/>
                  <a:moveTo>
                    <a:pt x="6566" y="781"/>
                  </a:moveTo>
                  <a:cubicBezTo>
                    <a:pt x="6600" y="815"/>
                    <a:pt x="6634" y="850"/>
                    <a:pt x="6661" y="885"/>
                  </a:cubicBezTo>
                  <a:lnTo>
                    <a:pt x="6640" y="885"/>
                  </a:lnTo>
                  <a:cubicBezTo>
                    <a:pt x="6640" y="885"/>
                    <a:pt x="6620" y="885"/>
                    <a:pt x="6620" y="885"/>
                  </a:cubicBezTo>
                  <a:cubicBezTo>
                    <a:pt x="6553" y="912"/>
                    <a:pt x="6478" y="961"/>
                    <a:pt x="6397" y="899"/>
                  </a:cubicBezTo>
                  <a:cubicBezTo>
                    <a:pt x="6417" y="795"/>
                    <a:pt x="6498" y="795"/>
                    <a:pt x="6566" y="781"/>
                  </a:cubicBezTo>
                  <a:close/>
                  <a:moveTo>
                    <a:pt x="7249" y="524"/>
                  </a:moveTo>
                  <a:cubicBezTo>
                    <a:pt x="7364" y="552"/>
                    <a:pt x="7370" y="635"/>
                    <a:pt x="7316" y="711"/>
                  </a:cubicBezTo>
                  <a:cubicBezTo>
                    <a:pt x="7235" y="843"/>
                    <a:pt x="7174" y="697"/>
                    <a:pt x="7100" y="677"/>
                  </a:cubicBezTo>
                  <a:cubicBezTo>
                    <a:pt x="7114" y="642"/>
                    <a:pt x="7134" y="607"/>
                    <a:pt x="7147" y="579"/>
                  </a:cubicBezTo>
                  <a:cubicBezTo>
                    <a:pt x="7181" y="559"/>
                    <a:pt x="7215" y="545"/>
                    <a:pt x="7249" y="524"/>
                  </a:cubicBezTo>
                  <a:close/>
                  <a:moveTo>
                    <a:pt x="7903" y="293"/>
                  </a:moveTo>
                  <a:cubicBezTo>
                    <a:pt x="8009" y="285"/>
                    <a:pt x="8117" y="312"/>
                    <a:pt x="8229" y="378"/>
                  </a:cubicBezTo>
                  <a:cubicBezTo>
                    <a:pt x="8344" y="496"/>
                    <a:pt x="8276" y="559"/>
                    <a:pt x="8168" y="614"/>
                  </a:cubicBezTo>
                  <a:cubicBezTo>
                    <a:pt x="8073" y="663"/>
                    <a:pt x="7972" y="628"/>
                    <a:pt x="7884" y="677"/>
                  </a:cubicBezTo>
                  <a:cubicBezTo>
                    <a:pt x="7688" y="718"/>
                    <a:pt x="7573" y="656"/>
                    <a:pt x="7593" y="427"/>
                  </a:cubicBezTo>
                  <a:cubicBezTo>
                    <a:pt x="7695" y="347"/>
                    <a:pt x="7798" y="302"/>
                    <a:pt x="7903" y="293"/>
                  </a:cubicBezTo>
                  <a:close/>
                  <a:moveTo>
                    <a:pt x="9939" y="1"/>
                  </a:moveTo>
                  <a:cubicBezTo>
                    <a:pt x="10118" y="4"/>
                    <a:pt x="10298" y="16"/>
                    <a:pt x="10479" y="38"/>
                  </a:cubicBezTo>
                  <a:cubicBezTo>
                    <a:pt x="10797" y="101"/>
                    <a:pt x="11115" y="108"/>
                    <a:pt x="11432" y="66"/>
                  </a:cubicBezTo>
                  <a:cubicBezTo>
                    <a:pt x="11459" y="52"/>
                    <a:pt x="11493" y="66"/>
                    <a:pt x="11493" y="129"/>
                  </a:cubicBezTo>
                  <a:cubicBezTo>
                    <a:pt x="11574" y="101"/>
                    <a:pt x="11635" y="149"/>
                    <a:pt x="11682" y="205"/>
                  </a:cubicBezTo>
                  <a:cubicBezTo>
                    <a:pt x="11723" y="267"/>
                    <a:pt x="11777" y="260"/>
                    <a:pt x="11831" y="233"/>
                  </a:cubicBezTo>
                  <a:cubicBezTo>
                    <a:pt x="12013" y="132"/>
                    <a:pt x="12186" y="85"/>
                    <a:pt x="12362" y="85"/>
                  </a:cubicBezTo>
                  <a:cubicBezTo>
                    <a:pt x="12539" y="85"/>
                    <a:pt x="12720" y="132"/>
                    <a:pt x="12919" y="219"/>
                  </a:cubicBezTo>
                  <a:cubicBezTo>
                    <a:pt x="13095" y="295"/>
                    <a:pt x="13297" y="295"/>
                    <a:pt x="13493" y="330"/>
                  </a:cubicBezTo>
                  <a:cubicBezTo>
                    <a:pt x="13521" y="399"/>
                    <a:pt x="13399" y="413"/>
                    <a:pt x="13439" y="503"/>
                  </a:cubicBezTo>
                  <a:cubicBezTo>
                    <a:pt x="13575" y="420"/>
                    <a:pt x="13723" y="385"/>
                    <a:pt x="13879" y="406"/>
                  </a:cubicBezTo>
                  <a:cubicBezTo>
                    <a:pt x="13919" y="455"/>
                    <a:pt x="13906" y="503"/>
                    <a:pt x="13865" y="524"/>
                  </a:cubicBezTo>
                  <a:cubicBezTo>
                    <a:pt x="13764" y="573"/>
                    <a:pt x="13764" y="670"/>
                    <a:pt x="13737" y="753"/>
                  </a:cubicBezTo>
                  <a:cubicBezTo>
                    <a:pt x="13514" y="906"/>
                    <a:pt x="13581" y="1037"/>
                    <a:pt x="13831" y="1176"/>
                  </a:cubicBezTo>
                  <a:cubicBezTo>
                    <a:pt x="13649" y="1183"/>
                    <a:pt x="13521" y="1121"/>
                    <a:pt x="13439" y="1252"/>
                  </a:cubicBezTo>
                  <a:cubicBezTo>
                    <a:pt x="13480" y="1294"/>
                    <a:pt x="13548" y="1280"/>
                    <a:pt x="13575" y="1336"/>
                  </a:cubicBezTo>
                  <a:cubicBezTo>
                    <a:pt x="13608" y="1363"/>
                    <a:pt x="13642" y="1426"/>
                    <a:pt x="13534" y="1433"/>
                  </a:cubicBezTo>
                  <a:cubicBezTo>
                    <a:pt x="13534" y="1613"/>
                    <a:pt x="13507" y="1766"/>
                    <a:pt x="13291" y="1787"/>
                  </a:cubicBezTo>
                  <a:cubicBezTo>
                    <a:pt x="13074" y="1780"/>
                    <a:pt x="13338" y="1918"/>
                    <a:pt x="13243" y="1946"/>
                  </a:cubicBezTo>
                  <a:cubicBezTo>
                    <a:pt x="13203" y="1974"/>
                    <a:pt x="13162" y="1981"/>
                    <a:pt x="13135" y="1967"/>
                  </a:cubicBezTo>
                  <a:cubicBezTo>
                    <a:pt x="13203" y="2043"/>
                    <a:pt x="13318" y="2126"/>
                    <a:pt x="13243" y="2286"/>
                  </a:cubicBezTo>
                  <a:cubicBezTo>
                    <a:pt x="13196" y="2328"/>
                    <a:pt x="13142" y="2342"/>
                    <a:pt x="13081" y="2328"/>
                  </a:cubicBezTo>
                  <a:cubicBezTo>
                    <a:pt x="13007" y="2300"/>
                    <a:pt x="12966" y="2237"/>
                    <a:pt x="12912" y="2189"/>
                  </a:cubicBezTo>
                  <a:cubicBezTo>
                    <a:pt x="12851" y="2258"/>
                    <a:pt x="12777" y="2293"/>
                    <a:pt x="12689" y="2286"/>
                  </a:cubicBezTo>
                  <a:cubicBezTo>
                    <a:pt x="12709" y="2348"/>
                    <a:pt x="12750" y="2286"/>
                    <a:pt x="12777" y="2300"/>
                  </a:cubicBezTo>
                  <a:cubicBezTo>
                    <a:pt x="12831" y="2293"/>
                    <a:pt x="12885" y="2279"/>
                    <a:pt x="12939" y="2293"/>
                  </a:cubicBezTo>
                  <a:cubicBezTo>
                    <a:pt x="12960" y="2300"/>
                    <a:pt x="12987" y="2307"/>
                    <a:pt x="13007" y="2314"/>
                  </a:cubicBezTo>
                  <a:cubicBezTo>
                    <a:pt x="13047" y="2348"/>
                    <a:pt x="13074" y="2383"/>
                    <a:pt x="13047" y="2439"/>
                  </a:cubicBezTo>
                  <a:cubicBezTo>
                    <a:pt x="12777" y="2584"/>
                    <a:pt x="12493" y="2702"/>
                    <a:pt x="12176" y="2695"/>
                  </a:cubicBezTo>
                  <a:cubicBezTo>
                    <a:pt x="12115" y="2695"/>
                    <a:pt x="12034" y="2716"/>
                    <a:pt x="12000" y="2765"/>
                  </a:cubicBezTo>
                  <a:cubicBezTo>
                    <a:pt x="11797" y="2994"/>
                    <a:pt x="11547" y="3098"/>
                    <a:pt x="11256" y="3132"/>
                  </a:cubicBezTo>
                  <a:cubicBezTo>
                    <a:pt x="11101" y="3153"/>
                    <a:pt x="11033" y="3278"/>
                    <a:pt x="10946" y="3410"/>
                  </a:cubicBezTo>
                  <a:cubicBezTo>
                    <a:pt x="10804" y="3625"/>
                    <a:pt x="10655" y="3840"/>
                    <a:pt x="10506" y="4048"/>
                  </a:cubicBezTo>
                  <a:cubicBezTo>
                    <a:pt x="10472" y="4097"/>
                    <a:pt x="10425" y="4097"/>
                    <a:pt x="10378" y="4097"/>
                  </a:cubicBezTo>
                  <a:cubicBezTo>
                    <a:pt x="10074" y="4069"/>
                    <a:pt x="9797" y="3694"/>
                    <a:pt x="9830" y="3368"/>
                  </a:cubicBezTo>
                  <a:cubicBezTo>
                    <a:pt x="9851" y="3216"/>
                    <a:pt x="9749" y="3070"/>
                    <a:pt x="9790" y="2903"/>
                  </a:cubicBezTo>
                  <a:cubicBezTo>
                    <a:pt x="9844" y="2647"/>
                    <a:pt x="10067" y="2584"/>
                    <a:pt x="10229" y="2446"/>
                  </a:cubicBezTo>
                  <a:cubicBezTo>
                    <a:pt x="10243" y="2411"/>
                    <a:pt x="10256" y="2369"/>
                    <a:pt x="10283" y="2342"/>
                  </a:cubicBezTo>
                  <a:cubicBezTo>
                    <a:pt x="10317" y="2293"/>
                    <a:pt x="10324" y="2231"/>
                    <a:pt x="10371" y="2189"/>
                  </a:cubicBezTo>
                  <a:cubicBezTo>
                    <a:pt x="10297" y="2043"/>
                    <a:pt x="10216" y="1932"/>
                    <a:pt x="10020" y="2043"/>
                  </a:cubicBezTo>
                  <a:cubicBezTo>
                    <a:pt x="10114" y="1891"/>
                    <a:pt x="10209" y="1759"/>
                    <a:pt x="10182" y="1571"/>
                  </a:cubicBezTo>
                  <a:cubicBezTo>
                    <a:pt x="10148" y="1301"/>
                    <a:pt x="9999" y="1155"/>
                    <a:pt x="9729" y="1169"/>
                  </a:cubicBezTo>
                  <a:cubicBezTo>
                    <a:pt x="9634" y="1176"/>
                    <a:pt x="9533" y="1162"/>
                    <a:pt x="9445" y="1183"/>
                  </a:cubicBezTo>
                  <a:cubicBezTo>
                    <a:pt x="9351" y="1204"/>
                    <a:pt x="9296" y="1176"/>
                    <a:pt x="9249" y="1093"/>
                  </a:cubicBezTo>
                  <a:cubicBezTo>
                    <a:pt x="9202" y="996"/>
                    <a:pt x="9229" y="961"/>
                    <a:pt x="9324" y="947"/>
                  </a:cubicBezTo>
                  <a:cubicBezTo>
                    <a:pt x="9378" y="940"/>
                    <a:pt x="9344" y="906"/>
                    <a:pt x="9317" y="885"/>
                  </a:cubicBezTo>
                  <a:cubicBezTo>
                    <a:pt x="9107" y="725"/>
                    <a:pt x="9303" y="725"/>
                    <a:pt x="9391" y="704"/>
                  </a:cubicBezTo>
                  <a:cubicBezTo>
                    <a:pt x="9540" y="677"/>
                    <a:pt x="9688" y="642"/>
                    <a:pt x="9844" y="642"/>
                  </a:cubicBezTo>
                  <a:cubicBezTo>
                    <a:pt x="9932" y="642"/>
                    <a:pt x="10033" y="593"/>
                    <a:pt x="9891" y="496"/>
                  </a:cubicBezTo>
                  <a:cubicBezTo>
                    <a:pt x="9952" y="309"/>
                    <a:pt x="10128" y="358"/>
                    <a:pt x="10256" y="302"/>
                  </a:cubicBezTo>
                  <a:lnTo>
                    <a:pt x="10438" y="259"/>
                  </a:lnTo>
                  <a:lnTo>
                    <a:pt x="10428" y="255"/>
                  </a:lnTo>
                  <a:cubicBezTo>
                    <a:pt x="10398" y="252"/>
                    <a:pt x="10368" y="253"/>
                    <a:pt x="10337" y="253"/>
                  </a:cubicBezTo>
                  <a:cubicBezTo>
                    <a:pt x="10107" y="281"/>
                    <a:pt x="9911" y="413"/>
                    <a:pt x="9688" y="441"/>
                  </a:cubicBezTo>
                  <a:cubicBezTo>
                    <a:pt x="9276" y="482"/>
                    <a:pt x="8972" y="822"/>
                    <a:pt x="8573" y="892"/>
                  </a:cubicBezTo>
                  <a:cubicBezTo>
                    <a:pt x="8492" y="947"/>
                    <a:pt x="8418" y="940"/>
                    <a:pt x="8344" y="892"/>
                  </a:cubicBezTo>
                  <a:cubicBezTo>
                    <a:pt x="8364" y="940"/>
                    <a:pt x="8499" y="926"/>
                    <a:pt x="8425" y="1037"/>
                  </a:cubicBezTo>
                  <a:cubicBezTo>
                    <a:pt x="8411" y="1051"/>
                    <a:pt x="8391" y="1065"/>
                    <a:pt x="8377" y="1086"/>
                  </a:cubicBezTo>
                  <a:cubicBezTo>
                    <a:pt x="8325" y="1108"/>
                    <a:pt x="8273" y="1118"/>
                    <a:pt x="8221" y="1119"/>
                  </a:cubicBezTo>
                  <a:lnTo>
                    <a:pt x="8114" y="1111"/>
                  </a:lnTo>
                  <a:lnTo>
                    <a:pt x="8148" y="1120"/>
                  </a:lnTo>
                  <a:cubicBezTo>
                    <a:pt x="8185" y="1147"/>
                    <a:pt x="8202" y="1193"/>
                    <a:pt x="8175" y="1280"/>
                  </a:cubicBezTo>
                  <a:cubicBezTo>
                    <a:pt x="7891" y="1447"/>
                    <a:pt x="7587" y="1280"/>
                    <a:pt x="7303" y="1329"/>
                  </a:cubicBezTo>
                  <a:cubicBezTo>
                    <a:pt x="7242" y="1252"/>
                    <a:pt x="6958" y="1329"/>
                    <a:pt x="7141" y="1079"/>
                  </a:cubicBezTo>
                  <a:cubicBezTo>
                    <a:pt x="7174" y="1030"/>
                    <a:pt x="7120" y="996"/>
                    <a:pt x="7066" y="982"/>
                  </a:cubicBezTo>
                  <a:cubicBezTo>
                    <a:pt x="6985" y="961"/>
                    <a:pt x="6965" y="912"/>
                    <a:pt x="7005" y="836"/>
                  </a:cubicBezTo>
                  <a:cubicBezTo>
                    <a:pt x="7168" y="843"/>
                    <a:pt x="7289" y="954"/>
                    <a:pt x="7445" y="982"/>
                  </a:cubicBezTo>
                  <a:cubicBezTo>
                    <a:pt x="7472" y="1023"/>
                    <a:pt x="7492" y="1072"/>
                    <a:pt x="7553" y="1086"/>
                  </a:cubicBezTo>
                  <a:cubicBezTo>
                    <a:pt x="7627" y="1100"/>
                    <a:pt x="7701" y="1095"/>
                    <a:pt x="7776" y="1088"/>
                  </a:cubicBezTo>
                  <a:lnTo>
                    <a:pt x="7851" y="1085"/>
                  </a:lnTo>
                  <a:lnTo>
                    <a:pt x="7756" y="1086"/>
                  </a:lnTo>
                  <a:cubicBezTo>
                    <a:pt x="7674" y="1051"/>
                    <a:pt x="7573" y="1065"/>
                    <a:pt x="7539" y="961"/>
                  </a:cubicBezTo>
                  <a:cubicBezTo>
                    <a:pt x="7688" y="843"/>
                    <a:pt x="7823" y="684"/>
                    <a:pt x="8046" y="808"/>
                  </a:cubicBezTo>
                  <a:cubicBezTo>
                    <a:pt x="8161" y="822"/>
                    <a:pt x="8141" y="670"/>
                    <a:pt x="8222" y="642"/>
                  </a:cubicBezTo>
                  <a:cubicBezTo>
                    <a:pt x="8262" y="614"/>
                    <a:pt x="8317" y="593"/>
                    <a:pt x="8323" y="538"/>
                  </a:cubicBezTo>
                  <a:cubicBezTo>
                    <a:pt x="8350" y="323"/>
                    <a:pt x="8472" y="337"/>
                    <a:pt x="8621" y="399"/>
                  </a:cubicBezTo>
                  <a:cubicBezTo>
                    <a:pt x="8763" y="378"/>
                    <a:pt x="8904" y="323"/>
                    <a:pt x="9053" y="323"/>
                  </a:cubicBezTo>
                  <a:cubicBezTo>
                    <a:pt x="8898" y="323"/>
                    <a:pt x="8749" y="378"/>
                    <a:pt x="8594" y="378"/>
                  </a:cubicBezTo>
                  <a:cubicBezTo>
                    <a:pt x="8513" y="337"/>
                    <a:pt x="8404" y="364"/>
                    <a:pt x="8337" y="288"/>
                  </a:cubicBezTo>
                  <a:cubicBezTo>
                    <a:pt x="8337" y="253"/>
                    <a:pt x="8337" y="226"/>
                    <a:pt x="8337" y="191"/>
                  </a:cubicBezTo>
                  <a:cubicBezTo>
                    <a:pt x="8869" y="66"/>
                    <a:pt x="9401" y="-8"/>
                    <a:pt x="9939" y="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85" name="Freeform: Shape 56"/>
          <p:cNvSpPr/>
          <p:nvPr/>
        </p:nvSpPr>
        <p:spPr>
          <a:xfrm>
            <a:off x="5194486" y="1933121"/>
            <a:ext cx="596200" cy="580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6" name="Freeform: Shape 57"/>
          <p:cNvSpPr/>
          <p:nvPr/>
        </p:nvSpPr>
        <p:spPr>
          <a:xfrm>
            <a:off x="2405419" y="1342501"/>
            <a:ext cx="443801" cy="431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7" name="Freeform: Shape 58"/>
          <p:cNvSpPr/>
          <p:nvPr/>
        </p:nvSpPr>
        <p:spPr>
          <a:xfrm>
            <a:off x="1937984" y="3223302"/>
            <a:ext cx="443801" cy="431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8" name="Freeform: Shape 59"/>
          <p:cNvSpPr/>
          <p:nvPr/>
        </p:nvSpPr>
        <p:spPr>
          <a:xfrm>
            <a:off x="1649307" y="5346288"/>
            <a:ext cx="660329" cy="642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9" name="Freeform: Shape 60"/>
          <p:cNvSpPr/>
          <p:nvPr/>
        </p:nvSpPr>
        <p:spPr>
          <a:xfrm>
            <a:off x="2757966" y="2643036"/>
            <a:ext cx="596200" cy="580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0" name="Freeform: Shape 61"/>
          <p:cNvSpPr/>
          <p:nvPr/>
        </p:nvSpPr>
        <p:spPr>
          <a:xfrm>
            <a:off x="2925312" y="5544451"/>
            <a:ext cx="443800" cy="431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1" name="Freeform: Shape 62"/>
          <p:cNvSpPr/>
          <p:nvPr/>
        </p:nvSpPr>
        <p:spPr>
          <a:xfrm>
            <a:off x="5433805" y="3722479"/>
            <a:ext cx="660328" cy="642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2" name="Freeform: Shape 63"/>
          <p:cNvSpPr/>
          <p:nvPr/>
        </p:nvSpPr>
        <p:spPr>
          <a:xfrm>
            <a:off x="3811342" y="2777751"/>
            <a:ext cx="288310" cy="280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3" name="Freeform: Shape 64"/>
          <p:cNvSpPr/>
          <p:nvPr/>
        </p:nvSpPr>
        <p:spPr>
          <a:xfrm>
            <a:off x="1546691" y="3941597"/>
            <a:ext cx="370900" cy="360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4" name="Freeform: Shape 65"/>
          <p:cNvSpPr/>
          <p:nvPr/>
        </p:nvSpPr>
        <p:spPr>
          <a:xfrm>
            <a:off x="4623880" y="5377495"/>
            <a:ext cx="596200" cy="580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50" extrusionOk="0">
                <a:moveTo>
                  <a:pt x="10014" y="12491"/>
                </a:moveTo>
                <a:cubicBezTo>
                  <a:pt x="9519" y="12483"/>
                  <a:pt x="9126" y="12891"/>
                  <a:pt x="9126" y="13402"/>
                </a:cubicBezTo>
                <a:cubicBezTo>
                  <a:pt x="9126" y="13937"/>
                  <a:pt x="9503" y="14321"/>
                  <a:pt x="10006" y="14313"/>
                </a:cubicBezTo>
                <a:cubicBezTo>
                  <a:pt x="10517" y="14305"/>
                  <a:pt x="10902" y="13929"/>
                  <a:pt x="10918" y="13410"/>
                </a:cubicBezTo>
                <a:cubicBezTo>
                  <a:pt x="10926" y="12939"/>
                  <a:pt x="10485" y="12499"/>
                  <a:pt x="10014" y="12491"/>
                </a:cubicBezTo>
                <a:close/>
                <a:moveTo>
                  <a:pt x="12136" y="10605"/>
                </a:moveTo>
                <a:cubicBezTo>
                  <a:pt x="11908" y="10605"/>
                  <a:pt x="11767" y="10757"/>
                  <a:pt x="11759" y="10981"/>
                </a:cubicBezTo>
                <a:cubicBezTo>
                  <a:pt x="11751" y="11236"/>
                  <a:pt x="11908" y="11364"/>
                  <a:pt x="12160" y="11404"/>
                </a:cubicBezTo>
                <a:cubicBezTo>
                  <a:pt x="12380" y="11372"/>
                  <a:pt x="12545" y="11244"/>
                  <a:pt x="12537" y="10997"/>
                </a:cubicBezTo>
                <a:cubicBezTo>
                  <a:pt x="12537" y="10749"/>
                  <a:pt x="12380" y="10597"/>
                  <a:pt x="12136" y="10605"/>
                </a:cubicBezTo>
                <a:close/>
                <a:moveTo>
                  <a:pt x="7506" y="9934"/>
                </a:moveTo>
                <a:cubicBezTo>
                  <a:pt x="7168" y="9934"/>
                  <a:pt x="6909" y="10222"/>
                  <a:pt x="6917" y="10581"/>
                </a:cubicBezTo>
                <a:cubicBezTo>
                  <a:pt x="6933" y="10925"/>
                  <a:pt x="7200" y="11189"/>
                  <a:pt x="7522" y="11181"/>
                </a:cubicBezTo>
                <a:cubicBezTo>
                  <a:pt x="7844" y="11173"/>
                  <a:pt x="8096" y="10901"/>
                  <a:pt x="8096" y="10557"/>
                </a:cubicBezTo>
                <a:cubicBezTo>
                  <a:pt x="8096" y="10214"/>
                  <a:pt x="7844" y="9942"/>
                  <a:pt x="7506" y="9934"/>
                </a:cubicBezTo>
                <a:close/>
                <a:moveTo>
                  <a:pt x="14989" y="8927"/>
                </a:moveTo>
                <a:cubicBezTo>
                  <a:pt x="14706" y="8927"/>
                  <a:pt x="14518" y="9119"/>
                  <a:pt x="14518" y="9406"/>
                </a:cubicBezTo>
                <a:cubicBezTo>
                  <a:pt x="14518" y="9686"/>
                  <a:pt x="14706" y="9822"/>
                  <a:pt x="14966" y="9838"/>
                </a:cubicBezTo>
                <a:cubicBezTo>
                  <a:pt x="15249" y="9830"/>
                  <a:pt x="15406" y="9686"/>
                  <a:pt x="15414" y="9391"/>
                </a:cubicBezTo>
                <a:cubicBezTo>
                  <a:pt x="15414" y="9111"/>
                  <a:pt x="15264" y="8927"/>
                  <a:pt x="14989" y="8927"/>
                </a:cubicBezTo>
                <a:close/>
                <a:moveTo>
                  <a:pt x="7899" y="7009"/>
                </a:moveTo>
                <a:cubicBezTo>
                  <a:pt x="7624" y="6985"/>
                  <a:pt x="7396" y="7217"/>
                  <a:pt x="7404" y="7505"/>
                </a:cubicBezTo>
                <a:cubicBezTo>
                  <a:pt x="7412" y="7816"/>
                  <a:pt x="7585" y="8008"/>
                  <a:pt x="7884" y="8032"/>
                </a:cubicBezTo>
                <a:cubicBezTo>
                  <a:pt x="8143" y="8056"/>
                  <a:pt x="8387" y="7800"/>
                  <a:pt x="8387" y="7497"/>
                </a:cubicBezTo>
                <a:cubicBezTo>
                  <a:pt x="8347" y="7233"/>
                  <a:pt x="8198" y="7033"/>
                  <a:pt x="7899" y="7009"/>
                </a:cubicBezTo>
                <a:close/>
                <a:moveTo>
                  <a:pt x="10776" y="6250"/>
                </a:moveTo>
                <a:cubicBezTo>
                  <a:pt x="10210" y="6250"/>
                  <a:pt x="9770" y="6697"/>
                  <a:pt x="9754" y="7289"/>
                </a:cubicBezTo>
                <a:cubicBezTo>
                  <a:pt x="9739" y="7888"/>
                  <a:pt x="10171" y="8376"/>
                  <a:pt x="10729" y="8384"/>
                </a:cubicBezTo>
                <a:cubicBezTo>
                  <a:pt x="11326" y="8392"/>
                  <a:pt x="11790" y="7936"/>
                  <a:pt x="11798" y="7337"/>
                </a:cubicBezTo>
                <a:cubicBezTo>
                  <a:pt x="11806" y="6729"/>
                  <a:pt x="11358" y="6258"/>
                  <a:pt x="10776" y="6250"/>
                </a:cubicBezTo>
                <a:close/>
                <a:moveTo>
                  <a:pt x="15882" y="15"/>
                </a:moveTo>
                <a:cubicBezTo>
                  <a:pt x="16166" y="-29"/>
                  <a:pt x="16467" y="25"/>
                  <a:pt x="16734" y="185"/>
                </a:cubicBezTo>
                <a:cubicBezTo>
                  <a:pt x="17269" y="512"/>
                  <a:pt x="17505" y="1184"/>
                  <a:pt x="17277" y="1783"/>
                </a:cubicBezTo>
                <a:cubicBezTo>
                  <a:pt x="17049" y="2374"/>
                  <a:pt x="16459" y="2702"/>
                  <a:pt x="15815" y="2598"/>
                </a:cubicBezTo>
                <a:cubicBezTo>
                  <a:pt x="15713" y="2582"/>
                  <a:pt x="15610" y="2574"/>
                  <a:pt x="15508" y="2558"/>
                </a:cubicBezTo>
                <a:cubicBezTo>
                  <a:pt x="14974" y="3493"/>
                  <a:pt x="14400" y="4396"/>
                  <a:pt x="13779" y="5267"/>
                </a:cubicBezTo>
                <a:cubicBezTo>
                  <a:pt x="13818" y="5435"/>
                  <a:pt x="13975" y="5475"/>
                  <a:pt x="14085" y="5563"/>
                </a:cubicBezTo>
                <a:cubicBezTo>
                  <a:pt x="14848" y="6146"/>
                  <a:pt x="15461" y="6857"/>
                  <a:pt x="15823" y="7768"/>
                </a:cubicBezTo>
                <a:cubicBezTo>
                  <a:pt x="16161" y="7856"/>
                  <a:pt x="16436" y="7632"/>
                  <a:pt x="16750" y="7569"/>
                </a:cubicBezTo>
                <a:cubicBezTo>
                  <a:pt x="16939" y="7529"/>
                  <a:pt x="17120" y="7465"/>
                  <a:pt x="17308" y="7417"/>
                </a:cubicBezTo>
                <a:cubicBezTo>
                  <a:pt x="17505" y="7361"/>
                  <a:pt x="17505" y="7193"/>
                  <a:pt x="17528" y="7033"/>
                </a:cubicBezTo>
                <a:cubicBezTo>
                  <a:pt x="17630" y="6394"/>
                  <a:pt x="18102" y="5946"/>
                  <a:pt x="18715" y="5906"/>
                </a:cubicBezTo>
                <a:cubicBezTo>
                  <a:pt x="19297" y="5858"/>
                  <a:pt x="19863" y="6258"/>
                  <a:pt x="20028" y="6833"/>
                </a:cubicBezTo>
                <a:cubicBezTo>
                  <a:pt x="20201" y="7441"/>
                  <a:pt x="19941" y="8072"/>
                  <a:pt x="19407" y="8368"/>
                </a:cubicBezTo>
                <a:cubicBezTo>
                  <a:pt x="18857" y="8663"/>
                  <a:pt x="18228" y="8543"/>
                  <a:pt x="17803" y="8056"/>
                </a:cubicBezTo>
                <a:cubicBezTo>
                  <a:pt x="17725" y="7968"/>
                  <a:pt x="17678" y="7848"/>
                  <a:pt x="17552" y="7816"/>
                </a:cubicBezTo>
                <a:cubicBezTo>
                  <a:pt x="17088" y="8016"/>
                  <a:pt x="16609" y="8152"/>
                  <a:pt x="16121" y="8272"/>
                </a:cubicBezTo>
                <a:cubicBezTo>
                  <a:pt x="16035" y="8376"/>
                  <a:pt x="16106" y="8480"/>
                  <a:pt x="16129" y="8575"/>
                </a:cubicBezTo>
                <a:cubicBezTo>
                  <a:pt x="16326" y="9311"/>
                  <a:pt x="16357" y="10062"/>
                  <a:pt x="16271" y="10821"/>
                </a:cubicBezTo>
                <a:cubicBezTo>
                  <a:pt x="16255" y="10949"/>
                  <a:pt x="16216" y="11085"/>
                  <a:pt x="16349" y="11181"/>
                </a:cubicBezTo>
                <a:cubicBezTo>
                  <a:pt x="17261" y="11700"/>
                  <a:pt x="18071" y="12355"/>
                  <a:pt x="18935" y="12939"/>
                </a:cubicBezTo>
                <a:cubicBezTo>
                  <a:pt x="19100" y="13042"/>
                  <a:pt x="19265" y="13146"/>
                  <a:pt x="19430" y="13250"/>
                </a:cubicBezTo>
                <a:cubicBezTo>
                  <a:pt x="19863" y="12891"/>
                  <a:pt x="20342" y="12811"/>
                  <a:pt x="20853" y="13058"/>
                </a:cubicBezTo>
                <a:cubicBezTo>
                  <a:pt x="21317" y="13282"/>
                  <a:pt x="21561" y="13674"/>
                  <a:pt x="21576" y="14193"/>
                </a:cubicBezTo>
                <a:cubicBezTo>
                  <a:pt x="21592" y="14944"/>
                  <a:pt x="21002" y="15544"/>
                  <a:pt x="20271" y="15536"/>
                </a:cubicBezTo>
                <a:cubicBezTo>
                  <a:pt x="19525" y="15528"/>
                  <a:pt x="18959" y="14880"/>
                  <a:pt x="19014" y="14113"/>
                </a:cubicBezTo>
                <a:cubicBezTo>
                  <a:pt x="19022" y="13945"/>
                  <a:pt x="19140" y="13786"/>
                  <a:pt x="19053" y="13610"/>
                </a:cubicBezTo>
                <a:cubicBezTo>
                  <a:pt x="18196" y="13010"/>
                  <a:pt x="17340" y="12411"/>
                  <a:pt x="16475" y="11820"/>
                </a:cubicBezTo>
                <a:cubicBezTo>
                  <a:pt x="16357" y="11740"/>
                  <a:pt x="16255" y="11572"/>
                  <a:pt x="16066" y="11676"/>
                </a:cubicBezTo>
                <a:cubicBezTo>
                  <a:pt x="15673" y="13058"/>
                  <a:pt x="14832" y="14089"/>
                  <a:pt x="13622" y="14824"/>
                </a:cubicBezTo>
                <a:cubicBezTo>
                  <a:pt x="13999" y="15440"/>
                  <a:pt x="14510" y="15935"/>
                  <a:pt x="14942" y="16503"/>
                </a:cubicBezTo>
                <a:cubicBezTo>
                  <a:pt x="15044" y="16638"/>
                  <a:pt x="15154" y="16774"/>
                  <a:pt x="15257" y="16910"/>
                </a:cubicBezTo>
                <a:cubicBezTo>
                  <a:pt x="15406" y="16878"/>
                  <a:pt x="15555" y="16846"/>
                  <a:pt x="15713" y="16822"/>
                </a:cubicBezTo>
                <a:cubicBezTo>
                  <a:pt x="16333" y="16734"/>
                  <a:pt x="16884" y="17062"/>
                  <a:pt x="17104" y="17621"/>
                </a:cubicBezTo>
                <a:cubicBezTo>
                  <a:pt x="17324" y="18181"/>
                  <a:pt x="17143" y="18828"/>
                  <a:pt x="16656" y="19180"/>
                </a:cubicBezTo>
                <a:cubicBezTo>
                  <a:pt x="16176" y="19531"/>
                  <a:pt x="15508" y="19499"/>
                  <a:pt x="15060" y="19100"/>
                </a:cubicBezTo>
                <a:cubicBezTo>
                  <a:pt x="14620" y="18700"/>
                  <a:pt x="14502" y="18053"/>
                  <a:pt x="14777" y="17502"/>
                </a:cubicBezTo>
                <a:cubicBezTo>
                  <a:pt x="14809" y="17430"/>
                  <a:pt x="14864" y="17366"/>
                  <a:pt x="14903" y="17302"/>
                </a:cubicBezTo>
                <a:cubicBezTo>
                  <a:pt x="14337" y="16535"/>
                  <a:pt x="13755" y="15783"/>
                  <a:pt x="13079" y="15112"/>
                </a:cubicBezTo>
                <a:cubicBezTo>
                  <a:pt x="12128" y="15560"/>
                  <a:pt x="11122" y="15672"/>
                  <a:pt x="10092" y="15552"/>
                </a:cubicBezTo>
                <a:cubicBezTo>
                  <a:pt x="9967" y="16638"/>
                  <a:pt x="9833" y="17733"/>
                  <a:pt x="9707" y="18820"/>
                </a:cubicBezTo>
                <a:cubicBezTo>
                  <a:pt x="10485" y="19180"/>
                  <a:pt x="10776" y="19987"/>
                  <a:pt x="10383" y="20690"/>
                </a:cubicBezTo>
                <a:cubicBezTo>
                  <a:pt x="10014" y="21345"/>
                  <a:pt x="9165" y="21553"/>
                  <a:pt x="8544" y="21129"/>
                </a:cubicBezTo>
                <a:cubicBezTo>
                  <a:pt x="7923" y="20706"/>
                  <a:pt x="7789" y="19843"/>
                  <a:pt x="8245" y="19236"/>
                </a:cubicBezTo>
                <a:cubicBezTo>
                  <a:pt x="8426" y="19012"/>
                  <a:pt x="8654" y="18868"/>
                  <a:pt x="8921" y="18780"/>
                </a:cubicBezTo>
                <a:cubicBezTo>
                  <a:pt x="9039" y="18748"/>
                  <a:pt x="9196" y="18772"/>
                  <a:pt x="9236" y="18596"/>
                </a:cubicBezTo>
                <a:cubicBezTo>
                  <a:pt x="9322" y="17661"/>
                  <a:pt x="9424" y="16734"/>
                  <a:pt x="9574" y="15815"/>
                </a:cubicBezTo>
                <a:cubicBezTo>
                  <a:pt x="9558" y="15759"/>
                  <a:pt x="9582" y="15680"/>
                  <a:pt x="9605" y="15616"/>
                </a:cubicBezTo>
                <a:cubicBezTo>
                  <a:pt x="9597" y="15456"/>
                  <a:pt x="9487" y="15424"/>
                  <a:pt x="9369" y="15392"/>
                </a:cubicBezTo>
                <a:cubicBezTo>
                  <a:pt x="8638" y="15184"/>
                  <a:pt x="7978" y="14832"/>
                  <a:pt x="7396" y="14345"/>
                </a:cubicBezTo>
                <a:cubicBezTo>
                  <a:pt x="7239" y="14209"/>
                  <a:pt x="7137" y="14193"/>
                  <a:pt x="7035" y="14385"/>
                </a:cubicBezTo>
                <a:cubicBezTo>
                  <a:pt x="6980" y="14481"/>
                  <a:pt x="6925" y="14569"/>
                  <a:pt x="6854" y="14649"/>
                </a:cubicBezTo>
                <a:cubicBezTo>
                  <a:pt x="6618" y="14936"/>
                  <a:pt x="6500" y="15184"/>
                  <a:pt x="6736" y="15592"/>
                </a:cubicBezTo>
                <a:cubicBezTo>
                  <a:pt x="7027" y="16103"/>
                  <a:pt x="6799" y="16766"/>
                  <a:pt x="6327" y="17118"/>
                </a:cubicBezTo>
                <a:cubicBezTo>
                  <a:pt x="5871" y="17462"/>
                  <a:pt x="5243" y="17462"/>
                  <a:pt x="4787" y="17118"/>
                </a:cubicBezTo>
                <a:cubicBezTo>
                  <a:pt x="4323" y="16766"/>
                  <a:pt x="4150" y="16135"/>
                  <a:pt x="4362" y="15584"/>
                </a:cubicBezTo>
                <a:cubicBezTo>
                  <a:pt x="4575" y="15048"/>
                  <a:pt x="5125" y="14665"/>
                  <a:pt x="5675" y="14785"/>
                </a:cubicBezTo>
                <a:cubicBezTo>
                  <a:pt x="6068" y="14872"/>
                  <a:pt x="6233" y="14729"/>
                  <a:pt x="6422" y="14433"/>
                </a:cubicBezTo>
                <a:cubicBezTo>
                  <a:pt x="6799" y="13842"/>
                  <a:pt x="6815" y="13850"/>
                  <a:pt x="6422" y="13306"/>
                </a:cubicBezTo>
                <a:cubicBezTo>
                  <a:pt x="6115" y="12867"/>
                  <a:pt x="5879" y="12395"/>
                  <a:pt x="5699" y="11892"/>
                </a:cubicBezTo>
                <a:cubicBezTo>
                  <a:pt x="5651" y="11756"/>
                  <a:pt x="5644" y="11596"/>
                  <a:pt x="5455" y="11564"/>
                </a:cubicBezTo>
                <a:cubicBezTo>
                  <a:pt x="5368" y="11612"/>
                  <a:pt x="5274" y="11604"/>
                  <a:pt x="5180" y="11596"/>
                </a:cubicBezTo>
                <a:cubicBezTo>
                  <a:pt x="4559" y="11668"/>
                  <a:pt x="3938" y="11692"/>
                  <a:pt x="3317" y="11708"/>
                </a:cubicBezTo>
                <a:cubicBezTo>
                  <a:pt x="3183" y="11724"/>
                  <a:pt x="3058" y="11748"/>
                  <a:pt x="2924" y="11748"/>
                </a:cubicBezTo>
                <a:cubicBezTo>
                  <a:pt x="2704" y="11756"/>
                  <a:pt x="2554" y="11812"/>
                  <a:pt x="2460" y="12068"/>
                </a:cubicBezTo>
                <a:cubicBezTo>
                  <a:pt x="2232" y="12691"/>
                  <a:pt x="1619" y="13002"/>
                  <a:pt x="1014" y="12875"/>
                </a:cubicBezTo>
                <a:cubicBezTo>
                  <a:pt x="416" y="12747"/>
                  <a:pt x="8" y="12243"/>
                  <a:pt x="0" y="11628"/>
                </a:cubicBezTo>
                <a:cubicBezTo>
                  <a:pt x="-8" y="10981"/>
                  <a:pt x="377" y="10469"/>
                  <a:pt x="982" y="10317"/>
                </a:cubicBezTo>
                <a:cubicBezTo>
                  <a:pt x="1588" y="10166"/>
                  <a:pt x="2185" y="10477"/>
                  <a:pt x="2460" y="11077"/>
                </a:cubicBezTo>
                <a:cubicBezTo>
                  <a:pt x="2492" y="11133"/>
                  <a:pt x="2515" y="11197"/>
                  <a:pt x="2539" y="11260"/>
                </a:cubicBezTo>
                <a:cubicBezTo>
                  <a:pt x="3403" y="11205"/>
                  <a:pt x="4260" y="11149"/>
                  <a:pt x="5125" y="11093"/>
                </a:cubicBezTo>
                <a:cubicBezTo>
                  <a:pt x="5251" y="11085"/>
                  <a:pt x="5431" y="11133"/>
                  <a:pt x="5463" y="10917"/>
                </a:cubicBezTo>
                <a:cubicBezTo>
                  <a:pt x="5337" y="10222"/>
                  <a:pt x="5368" y="9542"/>
                  <a:pt x="5510" y="8855"/>
                </a:cubicBezTo>
                <a:cubicBezTo>
                  <a:pt x="4952" y="8535"/>
                  <a:pt x="4480" y="8088"/>
                  <a:pt x="3867" y="7864"/>
                </a:cubicBezTo>
                <a:cubicBezTo>
                  <a:pt x="3238" y="8384"/>
                  <a:pt x="2421" y="8304"/>
                  <a:pt x="1973" y="7680"/>
                </a:cubicBezTo>
                <a:cubicBezTo>
                  <a:pt x="1540" y="7073"/>
                  <a:pt x="1698" y="6194"/>
                  <a:pt x="2326" y="5795"/>
                </a:cubicBezTo>
                <a:cubicBezTo>
                  <a:pt x="2940" y="5403"/>
                  <a:pt x="3765" y="5611"/>
                  <a:pt x="4126" y="6250"/>
                </a:cubicBezTo>
                <a:cubicBezTo>
                  <a:pt x="4284" y="6530"/>
                  <a:pt x="4315" y="6825"/>
                  <a:pt x="4276" y="7137"/>
                </a:cubicBezTo>
                <a:cubicBezTo>
                  <a:pt x="4260" y="7265"/>
                  <a:pt x="4189" y="7401"/>
                  <a:pt x="4331" y="7505"/>
                </a:cubicBezTo>
                <a:cubicBezTo>
                  <a:pt x="4802" y="7720"/>
                  <a:pt x="5172" y="8136"/>
                  <a:pt x="5683" y="8280"/>
                </a:cubicBezTo>
                <a:cubicBezTo>
                  <a:pt x="5942" y="7441"/>
                  <a:pt x="6375" y="6713"/>
                  <a:pt x="7003" y="6114"/>
                </a:cubicBezTo>
                <a:cubicBezTo>
                  <a:pt x="7058" y="5946"/>
                  <a:pt x="6940" y="5834"/>
                  <a:pt x="6870" y="5715"/>
                </a:cubicBezTo>
                <a:cubicBezTo>
                  <a:pt x="6288" y="4708"/>
                  <a:pt x="5706" y="3693"/>
                  <a:pt x="5125" y="2686"/>
                </a:cubicBezTo>
                <a:cubicBezTo>
                  <a:pt x="4677" y="2774"/>
                  <a:pt x="4260" y="2742"/>
                  <a:pt x="3899" y="2438"/>
                </a:cubicBezTo>
                <a:cubicBezTo>
                  <a:pt x="3340" y="1975"/>
                  <a:pt x="3262" y="1144"/>
                  <a:pt x="3718" y="584"/>
                </a:cubicBezTo>
                <a:cubicBezTo>
                  <a:pt x="4174" y="17"/>
                  <a:pt x="5030" y="-47"/>
                  <a:pt x="5565" y="448"/>
                </a:cubicBezTo>
                <a:cubicBezTo>
                  <a:pt x="6123" y="960"/>
                  <a:pt x="6131" y="1759"/>
                  <a:pt x="5589" y="2358"/>
                </a:cubicBezTo>
                <a:cubicBezTo>
                  <a:pt x="5573" y="2462"/>
                  <a:pt x="5612" y="2542"/>
                  <a:pt x="5659" y="2622"/>
                </a:cubicBezTo>
                <a:cubicBezTo>
                  <a:pt x="6249" y="3645"/>
                  <a:pt x="6846" y="4676"/>
                  <a:pt x="7436" y="5723"/>
                </a:cubicBezTo>
                <a:cubicBezTo>
                  <a:pt x="8033" y="5227"/>
                  <a:pt x="8709" y="4892"/>
                  <a:pt x="9448" y="4684"/>
                </a:cubicBezTo>
                <a:cubicBezTo>
                  <a:pt x="9597" y="4644"/>
                  <a:pt x="9849" y="4692"/>
                  <a:pt x="9833" y="4396"/>
                </a:cubicBezTo>
                <a:cubicBezTo>
                  <a:pt x="9817" y="4140"/>
                  <a:pt x="9817" y="3941"/>
                  <a:pt x="9487" y="3821"/>
                </a:cubicBezTo>
                <a:cubicBezTo>
                  <a:pt x="8835" y="3589"/>
                  <a:pt x="8536" y="2886"/>
                  <a:pt x="8740" y="2230"/>
                </a:cubicBezTo>
                <a:cubicBezTo>
                  <a:pt x="8937" y="1591"/>
                  <a:pt x="9558" y="1216"/>
                  <a:pt x="10218" y="1343"/>
                </a:cubicBezTo>
                <a:cubicBezTo>
                  <a:pt x="10839" y="1463"/>
                  <a:pt x="11287" y="2047"/>
                  <a:pt x="11248" y="2702"/>
                </a:cubicBezTo>
                <a:cubicBezTo>
                  <a:pt x="11216" y="3173"/>
                  <a:pt x="11012" y="3565"/>
                  <a:pt x="10588" y="3757"/>
                </a:cubicBezTo>
                <a:cubicBezTo>
                  <a:pt x="10273" y="3893"/>
                  <a:pt x="10265" y="4116"/>
                  <a:pt x="10328" y="4364"/>
                </a:cubicBezTo>
                <a:cubicBezTo>
                  <a:pt x="10399" y="4644"/>
                  <a:pt x="10635" y="4492"/>
                  <a:pt x="10792" y="4492"/>
                </a:cubicBezTo>
                <a:cubicBezTo>
                  <a:pt x="11696" y="4484"/>
                  <a:pt x="12553" y="4716"/>
                  <a:pt x="13370" y="5091"/>
                </a:cubicBezTo>
                <a:cubicBezTo>
                  <a:pt x="13897" y="4252"/>
                  <a:pt x="14423" y="3413"/>
                  <a:pt x="14942" y="2574"/>
                </a:cubicBezTo>
                <a:cubicBezTo>
                  <a:pt x="15021" y="2438"/>
                  <a:pt x="15154" y="2326"/>
                  <a:pt x="15099" y="2143"/>
                </a:cubicBezTo>
                <a:cubicBezTo>
                  <a:pt x="14683" y="1591"/>
                  <a:pt x="14691" y="920"/>
                  <a:pt x="15123" y="432"/>
                </a:cubicBezTo>
                <a:cubicBezTo>
                  <a:pt x="15327" y="201"/>
                  <a:pt x="15597" y="59"/>
                  <a:pt x="15882" y="1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5" name="Freeform: Shape 117"/>
          <p:cNvSpPr/>
          <p:nvPr/>
        </p:nvSpPr>
        <p:spPr>
          <a:xfrm>
            <a:off x="3046569" y="3524484"/>
            <a:ext cx="1503521" cy="73054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6" name="Freeform: Shape 118"/>
          <p:cNvSpPr/>
          <p:nvPr/>
        </p:nvSpPr>
        <p:spPr>
          <a:xfrm rot="14473">
            <a:off x="3278070" y="3591214"/>
            <a:ext cx="1039870" cy="105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471" extrusionOk="0">
                <a:moveTo>
                  <a:pt x="11159" y="0"/>
                </a:moveTo>
                <a:cubicBezTo>
                  <a:pt x="11790" y="-21"/>
                  <a:pt x="12232" y="760"/>
                  <a:pt x="12836" y="2006"/>
                </a:cubicBezTo>
                <a:cubicBezTo>
                  <a:pt x="14109" y="4144"/>
                  <a:pt x="17273" y="10296"/>
                  <a:pt x="19199" y="13800"/>
                </a:cubicBezTo>
                <a:lnTo>
                  <a:pt x="19774" y="14820"/>
                </a:lnTo>
                <a:lnTo>
                  <a:pt x="21034" y="18928"/>
                </a:lnTo>
                <a:lnTo>
                  <a:pt x="21483" y="20428"/>
                </a:lnTo>
                <a:lnTo>
                  <a:pt x="21021" y="20835"/>
                </a:lnTo>
                <a:cubicBezTo>
                  <a:pt x="20777" y="20893"/>
                  <a:pt x="20516" y="20808"/>
                  <a:pt x="20274" y="20544"/>
                </a:cubicBezTo>
                <a:cubicBezTo>
                  <a:pt x="18968" y="19066"/>
                  <a:pt x="12948" y="6377"/>
                  <a:pt x="12752" y="5954"/>
                </a:cubicBezTo>
                <a:cubicBezTo>
                  <a:pt x="11783" y="3843"/>
                  <a:pt x="10808" y="3801"/>
                  <a:pt x="9826" y="5870"/>
                </a:cubicBezTo>
                <a:cubicBezTo>
                  <a:pt x="9047" y="7496"/>
                  <a:pt x="3974" y="17039"/>
                  <a:pt x="2234" y="20270"/>
                </a:cubicBezTo>
                <a:cubicBezTo>
                  <a:pt x="1813" y="21051"/>
                  <a:pt x="1357" y="21579"/>
                  <a:pt x="837" y="21452"/>
                </a:cubicBezTo>
                <a:cubicBezTo>
                  <a:pt x="655" y="21410"/>
                  <a:pt x="493" y="21283"/>
                  <a:pt x="346" y="20988"/>
                </a:cubicBezTo>
                <a:cubicBezTo>
                  <a:pt x="-96" y="20122"/>
                  <a:pt x="-117" y="19109"/>
                  <a:pt x="297" y="18137"/>
                </a:cubicBezTo>
                <a:cubicBezTo>
                  <a:pt x="493" y="17673"/>
                  <a:pt x="725" y="17419"/>
                  <a:pt x="950" y="17145"/>
                </a:cubicBezTo>
                <a:cubicBezTo>
                  <a:pt x="2177" y="15667"/>
                  <a:pt x="7033" y="7327"/>
                  <a:pt x="9061" y="3083"/>
                </a:cubicBezTo>
                <a:cubicBezTo>
                  <a:pt x="9433" y="2661"/>
                  <a:pt x="10780" y="0"/>
                  <a:pt x="1115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Freeform: Shape 119"/>
          <p:cNvSpPr/>
          <p:nvPr/>
        </p:nvSpPr>
        <p:spPr>
          <a:xfrm rot="21586108">
            <a:off x="3093071" y="3771370"/>
            <a:ext cx="1430092" cy="419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0" extrusionOk="0">
                <a:moveTo>
                  <a:pt x="2351" y="18974"/>
                </a:moveTo>
                <a:cubicBezTo>
                  <a:pt x="2521" y="18935"/>
                  <a:pt x="2647" y="19013"/>
                  <a:pt x="2766" y="19063"/>
                </a:cubicBezTo>
                <a:cubicBezTo>
                  <a:pt x="4501" y="19742"/>
                  <a:pt x="6293" y="20232"/>
                  <a:pt x="8172" y="20482"/>
                </a:cubicBezTo>
                <a:cubicBezTo>
                  <a:pt x="10138" y="20745"/>
                  <a:pt x="12080" y="20707"/>
                  <a:pt x="13999" y="20397"/>
                </a:cubicBezTo>
                <a:lnTo>
                  <a:pt x="14892" y="20211"/>
                </a:lnTo>
                <a:lnTo>
                  <a:pt x="14750" y="20316"/>
                </a:lnTo>
                <a:cubicBezTo>
                  <a:pt x="14377" y="20572"/>
                  <a:pt x="13991" y="20813"/>
                  <a:pt x="13591" y="21038"/>
                </a:cubicBezTo>
                <a:lnTo>
                  <a:pt x="13161" y="21256"/>
                </a:lnTo>
                <a:lnTo>
                  <a:pt x="11473" y="21428"/>
                </a:lnTo>
                <a:cubicBezTo>
                  <a:pt x="7481" y="21600"/>
                  <a:pt x="3395" y="19914"/>
                  <a:pt x="2351" y="18974"/>
                </a:cubicBezTo>
                <a:close/>
                <a:moveTo>
                  <a:pt x="1182" y="15937"/>
                </a:moveTo>
                <a:cubicBezTo>
                  <a:pt x="6693" y="17947"/>
                  <a:pt x="12215" y="18263"/>
                  <a:pt x="17788" y="16767"/>
                </a:cubicBezTo>
                <a:lnTo>
                  <a:pt x="18932" y="16407"/>
                </a:lnTo>
                <a:lnTo>
                  <a:pt x="18361" y="17051"/>
                </a:lnTo>
                <a:lnTo>
                  <a:pt x="17934" y="17245"/>
                </a:lnTo>
                <a:cubicBezTo>
                  <a:pt x="17275" y="17489"/>
                  <a:pt x="16596" y="17692"/>
                  <a:pt x="15905" y="17867"/>
                </a:cubicBezTo>
                <a:cubicBezTo>
                  <a:pt x="14107" y="18318"/>
                  <a:pt x="12277" y="18552"/>
                  <a:pt x="10417" y="18479"/>
                </a:cubicBezTo>
                <a:cubicBezTo>
                  <a:pt x="7317" y="18357"/>
                  <a:pt x="4382" y="17684"/>
                  <a:pt x="1660" y="16343"/>
                </a:cubicBezTo>
                <a:cubicBezTo>
                  <a:pt x="1484" y="16254"/>
                  <a:pt x="1314" y="16143"/>
                  <a:pt x="1144" y="16048"/>
                </a:cubicBezTo>
                <a:cubicBezTo>
                  <a:pt x="1150" y="16009"/>
                  <a:pt x="1163" y="15971"/>
                  <a:pt x="1182" y="15937"/>
                </a:cubicBezTo>
                <a:close/>
                <a:moveTo>
                  <a:pt x="874" y="13440"/>
                </a:moveTo>
                <a:cubicBezTo>
                  <a:pt x="7475" y="15709"/>
                  <a:pt x="14081" y="15793"/>
                  <a:pt x="20726" y="13540"/>
                </a:cubicBezTo>
                <a:cubicBezTo>
                  <a:pt x="20663" y="13745"/>
                  <a:pt x="20494" y="13807"/>
                  <a:pt x="20343" y="13885"/>
                </a:cubicBezTo>
                <a:cubicBezTo>
                  <a:pt x="18821" y="14674"/>
                  <a:pt x="17168" y="15164"/>
                  <a:pt x="15458" y="15526"/>
                </a:cubicBezTo>
                <a:cubicBezTo>
                  <a:pt x="14044" y="15826"/>
                  <a:pt x="12610" y="15971"/>
                  <a:pt x="11165" y="15965"/>
                </a:cubicBezTo>
                <a:cubicBezTo>
                  <a:pt x="9103" y="15954"/>
                  <a:pt x="7078" y="15687"/>
                  <a:pt x="5098" y="15153"/>
                </a:cubicBezTo>
                <a:cubicBezTo>
                  <a:pt x="3740" y="14786"/>
                  <a:pt x="2420" y="14346"/>
                  <a:pt x="1194" y="13718"/>
                </a:cubicBezTo>
                <a:cubicBezTo>
                  <a:pt x="1075" y="13656"/>
                  <a:pt x="937" y="13606"/>
                  <a:pt x="874" y="13440"/>
                </a:cubicBezTo>
                <a:close/>
                <a:moveTo>
                  <a:pt x="0" y="10119"/>
                </a:moveTo>
                <a:cubicBezTo>
                  <a:pt x="3514" y="11137"/>
                  <a:pt x="7085" y="11793"/>
                  <a:pt x="10794" y="11821"/>
                </a:cubicBezTo>
                <a:cubicBezTo>
                  <a:pt x="14509" y="11849"/>
                  <a:pt x="18080" y="11209"/>
                  <a:pt x="21600" y="10208"/>
                </a:cubicBezTo>
                <a:cubicBezTo>
                  <a:pt x="21449" y="10419"/>
                  <a:pt x="21229" y="10519"/>
                  <a:pt x="21009" y="10614"/>
                </a:cubicBezTo>
                <a:cubicBezTo>
                  <a:pt x="19023" y="11515"/>
                  <a:pt x="16904" y="12054"/>
                  <a:pt x="14710" y="12355"/>
                </a:cubicBezTo>
                <a:cubicBezTo>
                  <a:pt x="10511" y="12933"/>
                  <a:pt x="6431" y="12477"/>
                  <a:pt x="2452" y="11187"/>
                </a:cubicBezTo>
                <a:cubicBezTo>
                  <a:pt x="1741" y="10959"/>
                  <a:pt x="1050" y="10692"/>
                  <a:pt x="383" y="10380"/>
                </a:cubicBezTo>
                <a:cubicBezTo>
                  <a:pt x="245" y="10313"/>
                  <a:pt x="119" y="10241"/>
                  <a:pt x="0" y="10119"/>
                </a:cubicBezTo>
                <a:close/>
                <a:moveTo>
                  <a:pt x="905" y="6759"/>
                </a:moveTo>
                <a:cubicBezTo>
                  <a:pt x="4155" y="7799"/>
                  <a:pt x="7481" y="8450"/>
                  <a:pt x="10951" y="8478"/>
                </a:cubicBezTo>
                <a:cubicBezTo>
                  <a:pt x="14421" y="8505"/>
                  <a:pt x="17746" y="7871"/>
                  <a:pt x="21009" y="6870"/>
                </a:cubicBezTo>
                <a:cubicBezTo>
                  <a:pt x="20670" y="7204"/>
                  <a:pt x="20236" y="7398"/>
                  <a:pt x="19808" y="7576"/>
                </a:cubicBezTo>
                <a:cubicBezTo>
                  <a:pt x="17696" y="8461"/>
                  <a:pt x="15464" y="8995"/>
                  <a:pt x="13139" y="9178"/>
                </a:cubicBezTo>
                <a:cubicBezTo>
                  <a:pt x="9914" y="9440"/>
                  <a:pt x="6789" y="9006"/>
                  <a:pt x="3753" y="8033"/>
                </a:cubicBezTo>
                <a:cubicBezTo>
                  <a:pt x="2973" y="7782"/>
                  <a:pt x="2219" y="7487"/>
                  <a:pt x="1484" y="7143"/>
                </a:cubicBezTo>
                <a:cubicBezTo>
                  <a:pt x="1276" y="7042"/>
                  <a:pt x="1069" y="6937"/>
                  <a:pt x="905" y="6759"/>
                </a:cubicBezTo>
                <a:close/>
                <a:moveTo>
                  <a:pt x="2929" y="3237"/>
                </a:moveTo>
                <a:cubicBezTo>
                  <a:pt x="5469" y="4267"/>
                  <a:pt x="8116" y="4934"/>
                  <a:pt x="10919" y="4962"/>
                </a:cubicBezTo>
                <a:cubicBezTo>
                  <a:pt x="13742" y="4990"/>
                  <a:pt x="16401" y="4350"/>
                  <a:pt x="18953" y="3304"/>
                </a:cubicBezTo>
                <a:cubicBezTo>
                  <a:pt x="18972" y="3349"/>
                  <a:pt x="18985" y="3399"/>
                  <a:pt x="19004" y="3449"/>
                </a:cubicBezTo>
                <a:cubicBezTo>
                  <a:pt x="16785" y="4940"/>
                  <a:pt x="14239" y="5663"/>
                  <a:pt x="11466" y="5735"/>
                </a:cubicBezTo>
                <a:cubicBezTo>
                  <a:pt x="7996" y="5824"/>
                  <a:pt x="4268" y="4406"/>
                  <a:pt x="2929" y="3237"/>
                </a:cubicBezTo>
                <a:close/>
                <a:moveTo>
                  <a:pt x="3879" y="0"/>
                </a:moveTo>
                <a:cubicBezTo>
                  <a:pt x="8493" y="2297"/>
                  <a:pt x="13069" y="2386"/>
                  <a:pt x="17671" y="145"/>
                </a:cubicBezTo>
                <a:cubicBezTo>
                  <a:pt x="17608" y="395"/>
                  <a:pt x="17420" y="512"/>
                  <a:pt x="17250" y="629"/>
                </a:cubicBezTo>
                <a:cubicBezTo>
                  <a:pt x="15628" y="1713"/>
                  <a:pt x="13811" y="2386"/>
                  <a:pt x="11768" y="2520"/>
                </a:cubicBezTo>
                <a:cubicBezTo>
                  <a:pt x="8914" y="2703"/>
                  <a:pt x="6425" y="1869"/>
                  <a:pt x="4174" y="367"/>
                </a:cubicBezTo>
                <a:cubicBezTo>
                  <a:pt x="4074" y="300"/>
                  <a:pt x="3954" y="228"/>
                  <a:pt x="3879" y="0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8" name="Freeform: Shape 122"/>
          <p:cNvSpPr/>
          <p:nvPr/>
        </p:nvSpPr>
        <p:spPr>
          <a:xfrm rot="21452369">
            <a:off x="2668508" y="3094097"/>
            <a:ext cx="472926" cy="571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24" h="21136" extrusionOk="0">
                <a:moveTo>
                  <a:pt x="10271" y="15207"/>
                </a:moveTo>
                <a:cubicBezTo>
                  <a:pt x="7920" y="13238"/>
                  <a:pt x="6282" y="11168"/>
                  <a:pt x="5218" y="9004"/>
                </a:cubicBezTo>
                <a:cubicBezTo>
                  <a:pt x="4469" y="7501"/>
                  <a:pt x="-182" y="805"/>
                  <a:pt x="5" y="559"/>
                </a:cubicBezTo>
                <a:cubicBezTo>
                  <a:pt x="403" y="309"/>
                  <a:pt x="38" y="40"/>
                  <a:pt x="190" y="0"/>
                </a:cubicBezTo>
                <a:cubicBezTo>
                  <a:pt x="1465" y="556"/>
                  <a:pt x="4680" y="7215"/>
                  <a:pt x="7210" y="10183"/>
                </a:cubicBezTo>
                <a:cubicBezTo>
                  <a:pt x="9741" y="13150"/>
                  <a:pt x="11604" y="15132"/>
                  <a:pt x="15371" y="17802"/>
                </a:cubicBezTo>
                <a:cubicBezTo>
                  <a:pt x="15406" y="17822"/>
                  <a:pt x="17628" y="19501"/>
                  <a:pt x="18786" y="20137"/>
                </a:cubicBezTo>
                <a:cubicBezTo>
                  <a:pt x="19558" y="20508"/>
                  <a:pt x="19745" y="20734"/>
                  <a:pt x="19722" y="20984"/>
                </a:cubicBezTo>
                <a:cubicBezTo>
                  <a:pt x="19710" y="21280"/>
                  <a:pt x="19843" y="20635"/>
                  <a:pt x="18814" y="20876"/>
                </a:cubicBezTo>
                <a:cubicBezTo>
                  <a:pt x="17246" y="21131"/>
                  <a:pt x="20118" y="21124"/>
                  <a:pt x="18481" y="20988"/>
                </a:cubicBezTo>
                <a:cubicBezTo>
                  <a:pt x="15592" y="20648"/>
                  <a:pt x="19495" y="20996"/>
                  <a:pt x="18279" y="20651"/>
                </a:cubicBezTo>
                <a:cubicBezTo>
                  <a:pt x="18054" y="20265"/>
                  <a:pt x="18291" y="20979"/>
                  <a:pt x="18438" y="20538"/>
                </a:cubicBezTo>
                <a:cubicBezTo>
                  <a:pt x="19854" y="20728"/>
                  <a:pt x="14162" y="19815"/>
                  <a:pt x="17790" y="20708"/>
                </a:cubicBezTo>
                <a:cubicBezTo>
                  <a:pt x="21418" y="21600"/>
                  <a:pt x="18482" y="20915"/>
                  <a:pt x="17390" y="20310"/>
                </a:cubicBezTo>
                <a:cubicBezTo>
                  <a:pt x="16957" y="19925"/>
                  <a:pt x="11756" y="16455"/>
                  <a:pt x="10271" y="1520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Freeform: Shape 122"/>
          <p:cNvSpPr/>
          <p:nvPr/>
        </p:nvSpPr>
        <p:spPr>
          <a:xfrm rot="21452369">
            <a:off x="2713889" y="3827634"/>
            <a:ext cx="437996" cy="375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7" h="18541" extrusionOk="0">
                <a:moveTo>
                  <a:pt x="19564" y="15902"/>
                </a:moveTo>
                <a:cubicBezTo>
                  <a:pt x="17493" y="10600"/>
                  <a:pt x="20601" y="21600"/>
                  <a:pt x="19664" y="15772"/>
                </a:cubicBezTo>
                <a:cubicBezTo>
                  <a:pt x="19004" y="11725"/>
                  <a:pt x="19471" y="16125"/>
                  <a:pt x="19636" y="15464"/>
                </a:cubicBezTo>
                <a:cubicBezTo>
                  <a:pt x="19986" y="14789"/>
                  <a:pt x="20224" y="15282"/>
                  <a:pt x="20358" y="15174"/>
                </a:cubicBezTo>
                <a:cubicBezTo>
                  <a:pt x="21482" y="16671"/>
                  <a:pt x="20707" y="15774"/>
                  <a:pt x="20756" y="15948"/>
                </a:cubicBezTo>
                <a:cubicBezTo>
                  <a:pt x="20804" y="16122"/>
                  <a:pt x="17332" y="9027"/>
                  <a:pt x="20649" y="16217"/>
                </a:cubicBezTo>
                <a:cubicBezTo>
                  <a:pt x="20680" y="16271"/>
                  <a:pt x="19631" y="12562"/>
                  <a:pt x="20651" y="14275"/>
                </a:cubicBezTo>
                <a:cubicBezTo>
                  <a:pt x="21331" y="15274"/>
                  <a:pt x="21496" y="15881"/>
                  <a:pt x="21475" y="16555"/>
                </a:cubicBezTo>
                <a:cubicBezTo>
                  <a:pt x="21465" y="17351"/>
                  <a:pt x="21228" y="17257"/>
                  <a:pt x="20321" y="17904"/>
                </a:cubicBezTo>
                <a:cubicBezTo>
                  <a:pt x="18941" y="18592"/>
                  <a:pt x="17519" y="18700"/>
                  <a:pt x="16076" y="18336"/>
                </a:cubicBezTo>
                <a:cubicBezTo>
                  <a:pt x="13532" y="17419"/>
                  <a:pt x="1567" y="3997"/>
                  <a:pt x="496" y="3067"/>
                </a:cubicBezTo>
                <a:cubicBezTo>
                  <a:pt x="298" y="2028"/>
                  <a:pt x="-104" y="1188"/>
                  <a:pt x="25" y="0"/>
                </a:cubicBezTo>
                <a:cubicBezTo>
                  <a:pt x="1272" y="513"/>
                  <a:pt x="11861" y="13141"/>
                  <a:pt x="15056" y="15543"/>
                </a:cubicBezTo>
                <a:cubicBezTo>
                  <a:pt x="18252" y="17946"/>
                  <a:pt x="20161" y="16043"/>
                  <a:pt x="19199" y="14416"/>
                </a:cubicBezTo>
                <a:cubicBezTo>
                  <a:pt x="18818" y="13377"/>
                  <a:pt x="20872" y="19261"/>
                  <a:pt x="19564" y="1590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0" name="Freeform: Shape 123"/>
          <p:cNvSpPr/>
          <p:nvPr/>
        </p:nvSpPr>
        <p:spPr>
          <a:xfrm>
            <a:off x="4478537" y="2943827"/>
            <a:ext cx="334677" cy="68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1" h="21331" extrusionOk="0">
                <a:moveTo>
                  <a:pt x="19810" y="0"/>
                </a:moveTo>
                <a:lnTo>
                  <a:pt x="20971" y="2035"/>
                </a:lnTo>
                <a:lnTo>
                  <a:pt x="20882" y="2191"/>
                </a:lnTo>
                <a:cubicBezTo>
                  <a:pt x="20621" y="2658"/>
                  <a:pt x="20414" y="3043"/>
                  <a:pt x="20284" y="3312"/>
                </a:cubicBezTo>
                <a:cubicBezTo>
                  <a:pt x="18796" y="6420"/>
                  <a:pt x="16509" y="9391"/>
                  <a:pt x="13224" y="12219"/>
                </a:cubicBezTo>
                <a:cubicBezTo>
                  <a:pt x="11148" y="14010"/>
                  <a:pt x="5200" y="18866"/>
                  <a:pt x="4579" y="19420"/>
                </a:cubicBezTo>
                <a:cubicBezTo>
                  <a:pt x="4072" y="20713"/>
                  <a:pt x="-97" y="21235"/>
                  <a:pt x="4980" y="20156"/>
                </a:cubicBezTo>
                <a:lnTo>
                  <a:pt x="856" y="19962"/>
                </a:lnTo>
                <a:lnTo>
                  <a:pt x="3691" y="20353"/>
                </a:lnTo>
                <a:lnTo>
                  <a:pt x="1659" y="20639"/>
                </a:lnTo>
                <a:cubicBezTo>
                  <a:pt x="-629" y="20834"/>
                  <a:pt x="4023" y="21600"/>
                  <a:pt x="1833" y="21233"/>
                </a:cubicBezTo>
                <a:cubicBezTo>
                  <a:pt x="395" y="20888"/>
                  <a:pt x="19" y="20938"/>
                  <a:pt x="3" y="20514"/>
                </a:cubicBezTo>
                <a:cubicBezTo>
                  <a:pt x="-30" y="20154"/>
                  <a:pt x="232" y="19830"/>
                  <a:pt x="1310" y="19298"/>
                </a:cubicBezTo>
                <a:cubicBezTo>
                  <a:pt x="2928" y="18384"/>
                  <a:pt x="6033" y="15974"/>
                  <a:pt x="6082" y="15945"/>
                </a:cubicBezTo>
                <a:cubicBezTo>
                  <a:pt x="11344" y="12111"/>
                  <a:pt x="14662" y="8377"/>
                  <a:pt x="17571" y="4111"/>
                </a:cubicBezTo>
                <a:cubicBezTo>
                  <a:pt x="17894" y="3642"/>
                  <a:pt x="18471" y="2566"/>
                  <a:pt x="19183" y="1205"/>
                </a:cubicBezTo>
                <a:lnTo>
                  <a:pt x="1981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1" name="Freeform: Shape 123"/>
          <p:cNvSpPr/>
          <p:nvPr/>
        </p:nvSpPr>
        <p:spPr>
          <a:xfrm rot="334182">
            <a:off x="4524721" y="3649405"/>
            <a:ext cx="307850" cy="57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1" h="21330" extrusionOk="0">
                <a:moveTo>
                  <a:pt x="20593" y="0"/>
                </a:moveTo>
                <a:lnTo>
                  <a:pt x="20971" y="1980"/>
                </a:lnTo>
                <a:lnTo>
                  <a:pt x="20882" y="2137"/>
                </a:lnTo>
                <a:cubicBezTo>
                  <a:pt x="20621" y="2605"/>
                  <a:pt x="20414" y="2991"/>
                  <a:pt x="20284" y="3261"/>
                </a:cubicBezTo>
                <a:cubicBezTo>
                  <a:pt x="18796" y="6378"/>
                  <a:pt x="16509" y="9357"/>
                  <a:pt x="13224" y="12193"/>
                </a:cubicBezTo>
                <a:cubicBezTo>
                  <a:pt x="11148" y="13989"/>
                  <a:pt x="5200" y="18859"/>
                  <a:pt x="4579" y="19414"/>
                </a:cubicBezTo>
                <a:cubicBezTo>
                  <a:pt x="4072" y="20710"/>
                  <a:pt x="-97" y="21234"/>
                  <a:pt x="4980" y="20152"/>
                </a:cubicBezTo>
                <a:lnTo>
                  <a:pt x="856" y="19958"/>
                </a:lnTo>
                <a:lnTo>
                  <a:pt x="3691" y="20350"/>
                </a:lnTo>
                <a:lnTo>
                  <a:pt x="1659" y="20637"/>
                </a:lnTo>
                <a:cubicBezTo>
                  <a:pt x="-629" y="20832"/>
                  <a:pt x="4023" y="21600"/>
                  <a:pt x="1833" y="21232"/>
                </a:cubicBezTo>
                <a:cubicBezTo>
                  <a:pt x="395" y="20886"/>
                  <a:pt x="19" y="20936"/>
                  <a:pt x="3" y="20511"/>
                </a:cubicBezTo>
                <a:cubicBezTo>
                  <a:pt x="-30" y="20150"/>
                  <a:pt x="232" y="19825"/>
                  <a:pt x="1310" y="19291"/>
                </a:cubicBezTo>
                <a:cubicBezTo>
                  <a:pt x="2928" y="18375"/>
                  <a:pt x="6033" y="15958"/>
                  <a:pt x="6082" y="15930"/>
                </a:cubicBezTo>
                <a:cubicBezTo>
                  <a:pt x="11344" y="12084"/>
                  <a:pt x="14662" y="8340"/>
                  <a:pt x="17571" y="4062"/>
                </a:cubicBezTo>
                <a:cubicBezTo>
                  <a:pt x="17894" y="3591"/>
                  <a:pt x="18845" y="2519"/>
                  <a:pt x="19557" y="1155"/>
                </a:cubicBezTo>
                <a:lnTo>
                  <a:pt x="2059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群組 4"/>
          <p:cNvGrpSpPr/>
          <p:nvPr/>
        </p:nvGrpSpPr>
        <p:grpSpPr>
          <a:xfrm>
            <a:off x="9080804" y="184281"/>
            <a:ext cx="3111196" cy="758223"/>
            <a:chOff x="0" y="0"/>
            <a:chExt cx="3111194" cy="758221"/>
          </a:xfrm>
        </p:grpSpPr>
        <p:sp>
          <p:nvSpPr>
            <p:cNvPr id="835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6" name="TextBox 42"/>
            <p:cNvSpPr txBox="1"/>
            <p:nvPr/>
          </p:nvSpPr>
          <p:spPr>
            <a:xfrm>
              <a:off x="222219" y="104372"/>
              <a:ext cx="2553311" cy="571501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建議活動二</a:t>
              </a:r>
            </a:p>
          </p:txBody>
        </p:sp>
      </p:grpSp>
      <p:sp>
        <p:nvSpPr>
          <p:cNvPr id="838" name="矩形 11"/>
          <p:cNvSpPr txBox="1"/>
          <p:nvPr/>
        </p:nvSpPr>
        <p:spPr>
          <a:xfrm>
            <a:off x="2893639" y="6056155"/>
            <a:ext cx="5875966" cy="497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+mj-ea"/>
                <a:ea typeface="+mj-ea"/>
              </a:rPr>
              <a:t>**</a:t>
            </a:r>
            <a:r>
              <a:rPr dirty="0" err="1">
                <a:latin typeface="+mj-ea"/>
                <a:ea typeface="+mj-ea"/>
              </a:rPr>
              <a:t>按長者能力派發，程度一最簡單，程度三最複雜</a:t>
            </a:r>
            <a:r>
              <a:rPr dirty="0">
                <a:latin typeface="+mj-ea"/>
                <a:ea typeface="+mj-ea"/>
              </a:rPr>
              <a:t>**</a:t>
            </a:r>
          </a:p>
        </p:txBody>
      </p:sp>
      <p:sp>
        <p:nvSpPr>
          <p:cNvPr id="839" name="文字方塊 13"/>
          <p:cNvSpPr txBox="1"/>
          <p:nvPr/>
        </p:nvSpPr>
        <p:spPr>
          <a:xfrm>
            <a:off x="1798866" y="850031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程度一</a:t>
            </a:r>
            <a:endParaRPr dirty="0"/>
          </a:p>
        </p:txBody>
      </p:sp>
      <p:sp>
        <p:nvSpPr>
          <p:cNvPr id="840" name="文字方塊 14"/>
          <p:cNvSpPr txBox="1"/>
          <p:nvPr/>
        </p:nvSpPr>
        <p:spPr>
          <a:xfrm>
            <a:off x="5550796" y="852587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程度二</a:t>
            </a:r>
            <a:endParaRPr dirty="0"/>
          </a:p>
        </p:txBody>
      </p:sp>
      <p:sp>
        <p:nvSpPr>
          <p:cNvPr id="841" name="文字方塊 15"/>
          <p:cNvSpPr txBox="1"/>
          <p:nvPr/>
        </p:nvSpPr>
        <p:spPr>
          <a:xfrm>
            <a:off x="9489728" y="904177"/>
            <a:ext cx="96107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程度三</a:t>
            </a:r>
            <a:endParaRPr dirty="0"/>
          </a:p>
        </p:txBody>
      </p:sp>
      <p:sp>
        <p:nvSpPr>
          <p:cNvPr id="842" name="Content Placeholder 1"/>
          <p:cNvSpPr txBox="1">
            <a:spLocks noGrp="1"/>
          </p:cNvSpPr>
          <p:nvPr>
            <p:ph type="body" sz="quarter" idx="1"/>
          </p:nvPr>
        </p:nvSpPr>
        <p:spPr>
          <a:xfrm>
            <a:off x="3686268" y="196371"/>
            <a:ext cx="5838210" cy="768086"/>
          </a:xfrm>
          <a:prstGeom prst="rect">
            <a:avLst/>
          </a:prstGeom>
        </p:spPr>
        <p:txBody>
          <a:bodyPr/>
          <a:lstStyle>
            <a:lvl1pPr algn="l" defTabSz="722376">
              <a:spcBef>
                <a:spcPts val="1400"/>
              </a:spcBef>
              <a:defRPr sz="3792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b="1" dirty="0" err="1">
                <a:latin typeface="+mj-lt"/>
                <a:ea typeface="+mj-ea"/>
                <a:cs typeface="+mj-cs"/>
                <a:sym typeface="Helvetica"/>
              </a:rPr>
              <a:t>懷舊小食對對碰</a:t>
            </a:r>
            <a:endParaRPr b="1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43" name="圖片 17" descr="圖片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048" y="1290481"/>
            <a:ext cx="3229153" cy="4600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圖片 18" descr="圖片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1145" y="1299591"/>
            <a:ext cx="3257386" cy="459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圖片 19" descr="圖片 19"/>
          <p:cNvPicPr>
            <a:picLocks noChangeAspect="1"/>
          </p:cNvPicPr>
          <p:nvPr/>
        </p:nvPicPr>
        <p:blipFill>
          <a:blip r:embed="rId4">
            <a:extLst/>
          </a:blip>
          <a:srcRect r="1088"/>
          <a:stretch>
            <a:fillRect/>
          </a:stretch>
        </p:blipFill>
        <p:spPr>
          <a:xfrm>
            <a:off x="8346145" y="1334923"/>
            <a:ext cx="3203129" cy="45663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2"/>
          <p:cNvSpPr/>
          <p:nvPr/>
        </p:nvSpPr>
        <p:spPr>
          <a:xfrm>
            <a:off x="8294412" y="5620818"/>
            <a:ext cx="330659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+mj-ea"/>
                <a:ea typeface="+mj-ea"/>
              </a:rPr>
              <a:t>圖中是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懷舊小食對對碰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三</a:t>
            </a:r>
            <a:r>
              <a:rPr lang="zh-TW" altLang="en-US" sz="1200" dirty="0" smtClean="0">
                <a:latin typeface="+mj-ea"/>
                <a:ea typeface="+mj-ea"/>
              </a:rPr>
              <a:t>練習紙</a:t>
            </a:r>
            <a:r>
              <a:rPr lang="zh-TW" altLang="en-US" sz="1200" dirty="0">
                <a:latin typeface="+mj-ea"/>
                <a:ea typeface="+mj-ea"/>
              </a:rPr>
              <a:t>，有六種</a:t>
            </a:r>
            <a:r>
              <a:rPr lang="zh-TW" altLang="en-US" sz="1200" dirty="0" smtClean="0">
                <a:latin typeface="+mj-ea"/>
                <a:ea typeface="+mj-ea"/>
              </a:rPr>
              <a:t>食物，每種食物有兩張相片放在不同位置</a:t>
            </a:r>
            <a:endParaRPr lang="zh-TW" altLang="en-US" sz="1200" dirty="0"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43577" y="5620819"/>
            <a:ext cx="335252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懷舊</a:t>
            </a:r>
            <a:r>
              <a:rPr lang="zh-TW" altLang="en-US" sz="1200" dirty="0">
                <a:latin typeface="+mj-ea"/>
                <a:ea typeface="+mj-ea"/>
              </a:rPr>
              <a:t>小食對對</a:t>
            </a:r>
            <a:r>
              <a:rPr lang="zh-TW" altLang="en-US" sz="1200" dirty="0" smtClean="0">
                <a:latin typeface="+mj-ea"/>
                <a:ea typeface="+mj-ea"/>
              </a:rPr>
              <a:t>碰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二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紙，有四種食物，每種食物有兩張相片放在不同位置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1470" y="5620819"/>
            <a:ext cx="3335731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</a:t>
            </a:r>
            <a:r>
              <a:rPr lang="zh-TW" altLang="en-US" sz="1200" dirty="0" smtClean="0">
                <a:latin typeface="+mj-ea"/>
                <a:ea typeface="+mj-ea"/>
              </a:rPr>
              <a:t>是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TW" altLang="en-US" sz="1200" dirty="0" smtClean="0">
                <a:latin typeface="+mj-ea"/>
                <a:ea typeface="+mj-ea"/>
              </a:rPr>
              <a:t>懷舊</a:t>
            </a:r>
            <a:r>
              <a:rPr lang="zh-TW" altLang="en-US" sz="1200" dirty="0">
                <a:latin typeface="+mj-ea"/>
                <a:ea typeface="+mj-ea"/>
              </a:rPr>
              <a:t>小食對對</a:t>
            </a:r>
            <a:r>
              <a:rPr lang="zh-TW" altLang="en-US" sz="1200" dirty="0" smtClean="0">
                <a:latin typeface="+mj-ea"/>
                <a:ea typeface="+mj-ea"/>
              </a:rPr>
              <a:t>碰</a:t>
            </a:r>
            <a:r>
              <a:rPr lang="en-US" altLang="zh-TW" sz="1200" dirty="0">
                <a:latin typeface="+mj-ea"/>
                <a:ea typeface="+mj-ea"/>
              </a:rPr>
              <a:t>"</a:t>
            </a:r>
            <a:r>
              <a:rPr lang="zh-HK" altLang="en-US" sz="1200" dirty="0" smtClean="0">
                <a:latin typeface="+mj-ea"/>
                <a:ea typeface="+mj-ea"/>
              </a:rPr>
              <a:t>程度</a:t>
            </a:r>
            <a:r>
              <a:rPr lang="zh-HK" altLang="en-US" sz="1200" dirty="0">
                <a:latin typeface="+mj-ea"/>
                <a:ea typeface="+mj-ea"/>
              </a:rPr>
              <a:t>一</a:t>
            </a:r>
            <a:r>
              <a:rPr lang="zh-TW" altLang="en-US" sz="1200" dirty="0" smtClean="0">
                <a:latin typeface="+mj-ea"/>
                <a:ea typeface="+mj-ea"/>
              </a:rPr>
              <a:t>練習</a:t>
            </a:r>
            <a:r>
              <a:rPr lang="zh-TW" altLang="en-US" sz="1200" dirty="0">
                <a:latin typeface="+mj-ea"/>
                <a:ea typeface="+mj-ea"/>
              </a:rPr>
              <a:t>紙，有三種食物，每種食物有兩張相片放在不同</a:t>
            </a:r>
            <a:r>
              <a:rPr lang="zh-TW" altLang="en-US" sz="1200" dirty="0" smtClean="0">
                <a:latin typeface="+mj-ea"/>
                <a:ea typeface="+mj-ea"/>
              </a:rPr>
              <a:t>位置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群組 3"/>
          <p:cNvGrpSpPr/>
          <p:nvPr/>
        </p:nvGrpSpPr>
        <p:grpSpPr>
          <a:xfrm>
            <a:off x="9080806" y="465516"/>
            <a:ext cx="3111196" cy="758223"/>
            <a:chOff x="0" y="0"/>
            <a:chExt cx="3111194" cy="758221"/>
          </a:xfrm>
        </p:grpSpPr>
        <p:sp>
          <p:nvSpPr>
            <p:cNvPr id="847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8" name="TextBox 42"/>
            <p:cNvSpPr txBox="1"/>
            <p:nvPr/>
          </p:nvSpPr>
          <p:spPr>
            <a:xfrm>
              <a:off x="156242" y="104372"/>
              <a:ext cx="2619288" cy="571501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建議活動二</a:t>
              </a:r>
            </a:p>
          </p:txBody>
        </p:sp>
      </p:grpSp>
      <p:grpSp>
        <p:nvGrpSpPr>
          <p:cNvPr id="852" name="群組 6"/>
          <p:cNvGrpSpPr/>
          <p:nvPr/>
        </p:nvGrpSpPr>
        <p:grpSpPr>
          <a:xfrm>
            <a:off x="1495341" y="2160055"/>
            <a:ext cx="1916724" cy="510541"/>
            <a:chOff x="0" y="0"/>
            <a:chExt cx="1916722" cy="510540"/>
          </a:xfrm>
        </p:grpSpPr>
        <p:sp>
          <p:nvSpPr>
            <p:cNvPr id="850" name="Rounded Rectangle 50"/>
            <p:cNvSpPr/>
            <p:nvPr/>
          </p:nvSpPr>
          <p:spPr>
            <a:xfrm>
              <a:off x="0" y="28919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1" name="TextBox 24"/>
            <p:cNvSpPr txBox="1"/>
            <p:nvPr/>
          </p:nvSpPr>
          <p:spPr>
            <a:xfrm>
              <a:off x="153242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853" name="TextBox 20"/>
          <p:cNvSpPr txBox="1"/>
          <p:nvPr/>
        </p:nvSpPr>
        <p:spPr>
          <a:xfrm>
            <a:off x="1541062" y="1753231"/>
            <a:ext cx="8971842" cy="50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/>
              <a:t>10對不同圖案或不同顏⾊的襪</a:t>
            </a:r>
          </a:p>
        </p:txBody>
      </p:sp>
      <p:grpSp>
        <p:nvGrpSpPr>
          <p:cNvPr id="856" name="群組 22"/>
          <p:cNvGrpSpPr/>
          <p:nvPr/>
        </p:nvGrpSpPr>
        <p:grpSpPr>
          <a:xfrm>
            <a:off x="1485019" y="1298159"/>
            <a:ext cx="1946648" cy="510541"/>
            <a:chOff x="0" y="0"/>
            <a:chExt cx="1946646" cy="510540"/>
          </a:xfrm>
        </p:grpSpPr>
        <p:sp>
          <p:nvSpPr>
            <p:cNvPr id="854" name="Rounded Rectangle 50"/>
            <p:cNvSpPr/>
            <p:nvPr/>
          </p:nvSpPr>
          <p:spPr>
            <a:xfrm>
              <a:off x="29923" y="3621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5" name="TextBox 24"/>
            <p:cNvSpPr txBox="1"/>
            <p:nvPr/>
          </p:nvSpPr>
          <p:spPr>
            <a:xfrm>
              <a:off x="0" y="0"/>
              <a:ext cx="1785163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sp>
        <p:nvSpPr>
          <p:cNvPr id="857" name="TextBox 20"/>
          <p:cNvSpPr txBox="1"/>
          <p:nvPr/>
        </p:nvSpPr>
        <p:spPr>
          <a:xfrm>
            <a:off x="1541061" y="2628010"/>
            <a:ext cx="9059535" cy="50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配對10對襪</a:t>
            </a:r>
          </a:p>
        </p:txBody>
      </p:sp>
      <p:grpSp>
        <p:nvGrpSpPr>
          <p:cNvPr id="860" name="群組 26"/>
          <p:cNvGrpSpPr/>
          <p:nvPr/>
        </p:nvGrpSpPr>
        <p:grpSpPr>
          <a:xfrm>
            <a:off x="1514942" y="3051675"/>
            <a:ext cx="1916724" cy="510541"/>
            <a:chOff x="0" y="0"/>
            <a:chExt cx="1916722" cy="510540"/>
          </a:xfrm>
        </p:grpSpPr>
        <p:sp>
          <p:nvSpPr>
            <p:cNvPr id="858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9" name="TextBox 24"/>
            <p:cNvSpPr txBox="1"/>
            <p:nvPr/>
          </p:nvSpPr>
          <p:spPr>
            <a:xfrm>
              <a:off x="195804" y="0"/>
              <a:ext cx="15251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grpSp>
        <p:nvGrpSpPr>
          <p:cNvPr id="863" name="群組 29"/>
          <p:cNvGrpSpPr/>
          <p:nvPr/>
        </p:nvGrpSpPr>
        <p:grpSpPr>
          <a:xfrm>
            <a:off x="1514942" y="4625261"/>
            <a:ext cx="1916724" cy="517658"/>
            <a:chOff x="0" y="0"/>
            <a:chExt cx="1916722" cy="517657"/>
          </a:xfrm>
        </p:grpSpPr>
        <p:sp>
          <p:nvSpPr>
            <p:cNvPr id="861" name="Rounded Rectangle 50"/>
            <p:cNvSpPr/>
            <p:nvPr/>
          </p:nvSpPr>
          <p:spPr>
            <a:xfrm>
              <a:off x="0" y="0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2" name="TextBox 24"/>
            <p:cNvSpPr txBox="1"/>
            <p:nvPr/>
          </p:nvSpPr>
          <p:spPr>
            <a:xfrm>
              <a:off x="195802" y="7117"/>
              <a:ext cx="15251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864" name="TextBox 20"/>
          <p:cNvSpPr txBox="1"/>
          <p:nvPr/>
        </p:nvSpPr>
        <p:spPr>
          <a:xfrm>
            <a:off x="1529130" y="3468120"/>
            <a:ext cx="8971842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訓練視覺記憶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增加觸覺刺激、提升專注⼒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訓練⽣活技能</a:t>
            </a:r>
          </a:p>
        </p:txBody>
      </p:sp>
      <p:sp>
        <p:nvSpPr>
          <p:cNvPr id="865" name="TextBox 20"/>
          <p:cNvSpPr txBox="1"/>
          <p:nvPr/>
        </p:nvSpPr>
        <p:spPr>
          <a:xfrm>
            <a:off x="1485019" y="5058005"/>
            <a:ext cx="10062022" cy="199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活動變化：配對物品可按喜好習慣作調整，或配對常用的生活用品亦可，例如分不同圖案及不同顏⾊的衣夾、鈕、體積較大的豆如紅腰豆、蠶豆等。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↑增加難度：增加襪的數量、減少配對時間</a:t>
            </a:r>
          </a:p>
          <a:p>
            <a:pPr marL="285750" indent="-28575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↓減少難度：減少襪的數量、增加配對時間</a:t>
            </a:r>
          </a:p>
        </p:txBody>
      </p:sp>
      <p:sp>
        <p:nvSpPr>
          <p:cNvPr id="866" name="Content Placeholder 1"/>
          <p:cNvSpPr txBox="1"/>
          <p:nvPr/>
        </p:nvSpPr>
        <p:spPr>
          <a:xfrm>
            <a:off x="1485020" y="614058"/>
            <a:ext cx="942694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850391">
              <a:lnSpc>
                <a:spcPct val="90000"/>
              </a:lnSpc>
              <a:spcBef>
                <a:spcPts val="1600"/>
              </a:spcBef>
              <a:defRPr sz="3813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b="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2960" b="1" dirty="0" err="1">
                <a:latin typeface="+mj-lt"/>
                <a:ea typeface="+mj-ea"/>
                <a:cs typeface="+mj-cs"/>
                <a:sym typeface="Helvetica"/>
              </a:rPr>
              <a:t>成雙成對</a:t>
            </a:r>
            <a:endParaRPr sz="2960" b="1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67" name="矩形 9"/>
          <p:cNvSpPr txBox="1"/>
          <p:nvPr/>
        </p:nvSpPr>
        <p:spPr>
          <a:xfrm>
            <a:off x="5214341" y="46702"/>
            <a:ext cx="1063751" cy="67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中期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68" name="圖片 12" descr="圖片 12"/>
          <p:cNvPicPr>
            <a:picLocks noChangeAspect="1"/>
          </p:cNvPicPr>
          <p:nvPr/>
        </p:nvPicPr>
        <p:blipFill>
          <a:blip r:embed="rId3">
            <a:extLst/>
          </a:blip>
          <a:srcRect l="2697" t="3303" r="3026" b="4876"/>
          <a:stretch>
            <a:fillRect/>
          </a:stretch>
        </p:blipFill>
        <p:spPr>
          <a:xfrm>
            <a:off x="7041028" y="14960"/>
            <a:ext cx="1897077" cy="1251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91" extrusionOk="0">
                <a:moveTo>
                  <a:pt x="10965" y="1"/>
                </a:moveTo>
                <a:cubicBezTo>
                  <a:pt x="10849" y="4"/>
                  <a:pt x="10727" y="42"/>
                  <a:pt x="10599" y="110"/>
                </a:cubicBezTo>
                <a:cubicBezTo>
                  <a:pt x="10235" y="303"/>
                  <a:pt x="10094" y="986"/>
                  <a:pt x="10332" y="1419"/>
                </a:cubicBezTo>
                <a:cubicBezTo>
                  <a:pt x="10550" y="1816"/>
                  <a:pt x="10423" y="1979"/>
                  <a:pt x="9591" y="2359"/>
                </a:cubicBezTo>
                <a:cubicBezTo>
                  <a:pt x="9176" y="2549"/>
                  <a:pt x="8808" y="2817"/>
                  <a:pt x="8773" y="2952"/>
                </a:cubicBezTo>
                <a:cubicBezTo>
                  <a:pt x="8688" y="3288"/>
                  <a:pt x="9110" y="4062"/>
                  <a:pt x="9659" y="4575"/>
                </a:cubicBezTo>
                <a:cubicBezTo>
                  <a:pt x="10053" y="4943"/>
                  <a:pt x="10163" y="4964"/>
                  <a:pt x="10513" y="4772"/>
                </a:cubicBezTo>
                <a:cubicBezTo>
                  <a:pt x="11102" y="4450"/>
                  <a:pt x="11522" y="4502"/>
                  <a:pt x="11778" y="4929"/>
                </a:cubicBezTo>
                <a:cubicBezTo>
                  <a:pt x="11972" y="5255"/>
                  <a:pt x="11978" y="5350"/>
                  <a:pt x="11827" y="5625"/>
                </a:cubicBezTo>
                <a:cubicBezTo>
                  <a:pt x="11731" y="5800"/>
                  <a:pt x="11470" y="6062"/>
                  <a:pt x="11245" y="6204"/>
                </a:cubicBezTo>
                <a:cubicBezTo>
                  <a:pt x="11020" y="6346"/>
                  <a:pt x="10834" y="6583"/>
                  <a:pt x="10834" y="6729"/>
                </a:cubicBezTo>
                <a:cubicBezTo>
                  <a:pt x="10834" y="6984"/>
                  <a:pt x="11517" y="7983"/>
                  <a:pt x="11692" y="7983"/>
                </a:cubicBezTo>
                <a:cubicBezTo>
                  <a:pt x="11739" y="7983"/>
                  <a:pt x="12090" y="7799"/>
                  <a:pt x="12469" y="7581"/>
                </a:cubicBezTo>
                <a:lnTo>
                  <a:pt x="13156" y="7186"/>
                </a:lnTo>
                <a:lnTo>
                  <a:pt x="13445" y="7724"/>
                </a:lnTo>
                <a:cubicBezTo>
                  <a:pt x="13602" y="8021"/>
                  <a:pt x="13729" y="8329"/>
                  <a:pt x="13729" y="8406"/>
                </a:cubicBezTo>
                <a:cubicBezTo>
                  <a:pt x="13730" y="8482"/>
                  <a:pt x="13499" y="8721"/>
                  <a:pt x="13219" y="8937"/>
                </a:cubicBezTo>
                <a:cubicBezTo>
                  <a:pt x="12571" y="9437"/>
                  <a:pt x="12506" y="9713"/>
                  <a:pt x="12844" y="10539"/>
                </a:cubicBezTo>
                <a:cubicBezTo>
                  <a:pt x="12994" y="10906"/>
                  <a:pt x="13087" y="11287"/>
                  <a:pt x="13047" y="11385"/>
                </a:cubicBezTo>
                <a:cubicBezTo>
                  <a:pt x="13007" y="11482"/>
                  <a:pt x="12751" y="11622"/>
                  <a:pt x="12478" y="11691"/>
                </a:cubicBezTo>
                <a:cubicBezTo>
                  <a:pt x="11888" y="11842"/>
                  <a:pt x="11659" y="12189"/>
                  <a:pt x="11760" y="12796"/>
                </a:cubicBezTo>
                <a:cubicBezTo>
                  <a:pt x="11897" y="13623"/>
                  <a:pt x="12747" y="13919"/>
                  <a:pt x="13544" y="13416"/>
                </a:cubicBezTo>
                <a:lnTo>
                  <a:pt x="13978" y="13143"/>
                </a:lnTo>
                <a:lnTo>
                  <a:pt x="14398" y="13941"/>
                </a:lnTo>
                <a:cubicBezTo>
                  <a:pt x="14630" y="14380"/>
                  <a:pt x="14948" y="15012"/>
                  <a:pt x="15103" y="15352"/>
                </a:cubicBezTo>
                <a:cubicBezTo>
                  <a:pt x="15258" y="15692"/>
                  <a:pt x="15431" y="15972"/>
                  <a:pt x="15487" y="15972"/>
                </a:cubicBezTo>
                <a:cubicBezTo>
                  <a:pt x="15671" y="15972"/>
                  <a:pt x="17283" y="15009"/>
                  <a:pt x="17520" y="14759"/>
                </a:cubicBezTo>
                <a:cubicBezTo>
                  <a:pt x="17740" y="14525"/>
                  <a:pt x="17737" y="14484"/>
                  <a:pt x="17439" y="13873"/>
                </a:cubicBezTo>
                <a:cubicBezTo>
                  <a:pt x="17064" y="13106"/>
                  <a:pt x="17038" y="12444"/>
                  <a:pt x="17371" y="12175"/>
                </a:cubicBezTo>
                <a:cubicBezTo>
                  <a:pt x="17803" y="11826"/>
                  <a:pt x="18051" y="11956"/>
                  <a:pt x="18582" y="12830"/>
                </a:cubicBezTo>
                <a:cubicBezTo>
                  <a:pt x="19139" y="13748"/>
                  <a:pt x="19403" y="13855"/>
                  <a:pt x="20163" y="13471"/>
                </a:cubicBezTo>
                <a:cubicBezTo>
                  <a:pt x="20623" y="13238"/>
                  <a:pt x="21405" y="12429"/>
                  <a:pt x="21405" y="12189"/>
                </a:cubicBezTo>
                <a:cubicBezTo>
                  <a:pt x="21405" y="12109"/>
                  <a:pt x="21205" y="11691"/>
                  <a:pt x="20958" y="11255"/>
                </a:cubicBezTo>
                <a:cubicBezTo>
                  <a:pt x="20711" y="10819"/>
                  <a:pt x="20546" y="10366"/>
                  <a:pt x="20592" y="10253"/>
                </a:cubicBezTo>
                <a:cubicBezTo>
                  <a:pt x="20638" y="10140"/>
                  <a:pt x="20886" y="10077"/>
                  <a:pt x="21139" y="10110"/>
                </a:cubicBezTo>
                <a:lnTo>
                  <a:pt x="21595" y="10171"/>
                </a:lnTo>
                <a:lnTo>
                  <a:pt x="21595" y="9312"/>
                </a:lnTo>
                <a:cubicBezTo>
                  <a:pt x="21595" y="8481"/>
                  <a:pt x="21581" y="8448"/>
                  <a:pt x="21121" y="8276"/>
                </a:cubicBezTo>
                <a:cubicBezTo>
                  <a:pt x="20673" y="8109"/>
                  <a:pt x="20627" y="8139"/>
                  <a:pt x="20226" y="8801"/>
                </a:cubicBezTo>
                <a:cubicBezTo>
                  <a:pt x="19993" y="9186"/>
                  <a:pt x="19744" y="9503"/>
                  <a:pt x="19675" y="9503"/>
                </a:cubicBezTo>
                <a:cubicBezTo>
                  <a:pt x="19606" y="9503"/>
                  <a:pt x="19226" y="8907"/>
                  <a:pt x="18835" y="8174"/>
                </a:cubicBezTo>
                <a:cubicBezTo>
                  <a:pt x="18443" y="7441"/>
                  <a:pt x="18055" y="6842"/>
                  <a:pt x="17972" y="6845"/>
                </a:cubicBezTo>
                <a:cubicBezTo>
                  <a:pt x="17888" y="6847"/>
                  <a:pt x="17369" y="7051"/>
                  <a:pt x="16815" y="7295"/>
                </a:cubicBezTo>
                <a:lnTo>
                  <a:pt x="15808" y="7738"/>
                </a:lnTo>
                <a:lnTo>
                  <a:pt x="15731" y="8549"/>
                </a:lnTo>
                <a:cubicBezTo>
                  <a:pt x="15608" y="9911"/>
                  <a:pt x="14949" y="10284"/>
                  <a:pt x="14244" y="9387"/>
                </a:cubicBezTo>
                <a:cubicBezTo>
                  <a:pt x="13804" y="8827"/>
                  <a:pt x="13838" y="8549"/>
                  <a:pt x="14348" y="8549"/>
                </a:cubicBezTo>
                <a:cubicBezTo>
                  <a:pt x="14871" y="8549"/>
                  <a:pt x="15146" y="7982"/>
                  <a:pt x="15094" y="7008"/>
                </a:cubicBezTo>
                <a:lnTo>
                  <a:pt x="15053" y="6197"/>
                </a:lnTo>
                <a:lnTo>
                  <a:pt x="15835" y="5897"/>
                </a:lnTo>
                <a:cubicBezTo>
                  <a:pt x="16972" y="5466"/>
                  <a:pt x="17001" y="5352"/>
                  <a:pt x="16268" y="4152"/>
                </a:cubicBezTo>
                <a:lnTo>
                  <a:pt x="15641" y="3130"/>
                </a:lnTo>
                <a:lnTo>
                  <a:pt x="15266" y="3464"/>
                </a:lnTo>
                <a:cubicBezTo>
                  <a:pt x="14554" y="4092"/>
                  <a:pt x="13492" y="3685"/>
                  <a:pt x="13806" y="2905"/>
                </a:cubicBezTo>
                <a:cubicBezTo>
                  <a:pt x="13883" y="2715"/>
                  <a:pt x="14060" y="2528"/>
                  <a:pt x="14204" y="2496"/>
                </a:cubicBezTo>
                <a:cubicBezTo>
                  <a:pt x="14746" y="2373"/>
                  <a:pt x="14782" y="1968"/>
                  <a:pt x="14321" y="1207"/>
                </a:cubicBezTo>
                <a:lnTo>
                  <a:pt x="13892" y="492"/>
                </a:lnTo>
                <a:lnTo>
                  <a:pt x="13088" y="826"/>
                </a:lnTo>
                <a:cubicBezTo>
                  <a:pt x="12645" y="1008"/>
                  <a:pt x="12181" y="1202"/>
                  <a:pt x="12058" y="1255"/>
                </a:cubicBezTo>
                <a:cubicBezTo>
                  <a:pt x="11894" y="1326"/>
                  <a:pt x="11800" y="1194"/>
                  <a:pt x="11701" y="764"/>
                </a:cubicBezTo>
                <a:cubicBezTo>
                  <a:pt x="11585" y="263"/>
                  <a:pt x="11311" y="-10"/>
                  <a:pt x="10965" y="1"/>
                </a:cubicBezTo>
                <a:close/>
                <a:moveTo>
                  <a:pt x="7260" y="3205"/>
                </a:moveTo>
                <a:lnTo>
                  <a:pt x="6749" y="3327"/>
                </a:lnTo>
                <a:cubicBezTo>
                  <a:pt x="6209" y="3463"/>
                  <a:pt x="5541" y="3915"/>
                  <a:pt x="5408" y="4227"/>
                </a:cubicBezTo>
                <a:cubicBezTo>
                  <a:pt x="5364" y="4330"/>
                  <a:pt x="5421" y="4663"/>
                  <a:pt x="5534" y="4970"/>
                </a:cubicBezTo>
                <a:cubicBezTo>
                  <a:pt x="5732" y="5508"/>
                  <a:pt x="5726" y="5540"/>
                  <a:pt x="5439" y="5897"/>
                </a:cubicBezTo>
                <a:cubicBezTo>
                  <a:pt x="5013" y="6429"/>
                  <a:pt x="4491" y="6376"/>
                  <a:pt x="4174" y="5768"/>
                </a:cubicBezTo>
                <a:cubicBezTo>
                  <a:pt x="4031" y="5492"/>
                  <a:pt x="3912" y="5139"/>
                  <a:pt x="3912" y="4984"/>
                </a:cubicBezTo>
                <a:cubicBezTo>
                  <a:pt x="3912" y="4756"/>
                  <a:pt x="3800" y="4731"/>
                  <a:pt x="3316" y="4841"/>
                </a:cubicBezTo>
                <a:cubicBezTo>
                  <a:pt x="2621" y="4998"/>
                  <a:pt x="1656" y="5456"/>
                  <a:pt x="1418" y="5747"/>
                </a:cubicBezTo>
                <a:cubicBezTo>
                  <a:pt x="1323" y="5864"/>
                  <a:pt x="1269" y="6234"/>
                  <a:pt x="1292" y="6620"/>
                </a:cubicBezTo>
                <a:cubicBezTo>
                  <a:pt x="1328" y="7239"/>
                  <a:pt x="1299" y="7297"/>
                  <a:pt x="890" y="7458"/>
                </a:cubicBezTo>
                <a:cubicBezTo>
                  <a:pt x="320" y="7682"/>
                  <a:pt x="8" y="8190"/>
                  <a:pt x="0" y="8760"/>
                </a:cubicBezTo>
                <a:cubicBezTo>
                  <a:pt x="-5" y="9102"/>
                  <a:pt x="103" y="9467"/>
                  <a:pt x="330" y="9810"/>
                </a:cubicBezTo>
                <a:cubicBezTo>
                  <a:pt x="693" y="10359"/>
                  <a:pt x="986" y="10301"/>
                  <a:pt x="1563" y="9571"/>
                </a:cubicBezTo>
                <a:cubicBezTo>
                  <a:pt x="1759" y="9323"/>
                  <a:pt x="1972" y="9167"/>
                  <a:pt x="2033" y="9224"/>
                </a:cubicBezTo>
                <a:cubicBezTo>
                  <a:pt x="2094" y="9281"/>
                  <a:pt x="2349" y="9920"/>
                  <a:pt x="2602" y="10648"/>
                </a:cubicBezTo>
                <a:cubicBezTo>
                  <a:pt x="2855" y="11377"/>
                  <a:pt x="3147" y="11978"/>
                  <a:pt x="3248" y="11978"/>
                </a:cubicBezTo>
                <a:cubicBezTo>
                  <a:pt x="3522" y="11978"/>
                  <a:pt x="5328" y="10853"/>
                  <a:pt x="5557" y="10539"/>
                </a:cubicBezTo>
                <a:cubicBezTo>
                  <a:pt x="5678" y="10373"/>
                  <a:pt x="5737" y="10058"/>
                  <a:pt x="5706" y="9735"/>
                </a:cubicBezTo>
                <a:cubicBezTo>
                  <a:pt x="5642" y="9078"/>
                  <a:pt x="5977" y="8574"/>
                  <a:pt x="6578" y="8426"/>
                </a:cubicBezTo>
                <a:cubicBezTo>
                  <a:pt x="6924" y="8341"/>
                  <a:pt x="7091" y="8424"/>
                  <a:pt x="7414" y="8835"/>
                </a:cubicBezTo>
                <a:cubicBezTo>
                  <a:pt x="7635" y="9117"/>
                  <a:pt x="7790" y="9415"/>
                  <a:pt x="7757" y="9496"/>
                </a:cubicBezTo>
                <a:cubicBezTo>
                  <a:pt x="7724" y="9577"/>
                  <a:pt x="7463" y="9691"/>
                  <a:pt x="7179" y="9749"/>
                </a:cubicBezTo>
                <a:cubicBezTo>
                  <a:pt x="6281" y="9931"/>
                  <a:pt x="5881" y="10974"/>
                  <a:pt x="6388" y="11821"/>
                </a:cubicBezTo>
                <a:cubicBezTo>
                  <a:pt x="6660" y="12276"/>
                  <a:pt x="6566" y="12409"/>
                  <a:pt x="5498" y="13014"/>
                </a:cubicBezTo>
                <a:cubicBezTo>
                  <a:pt x="4470" y="13596"/>
                  <a:pt x="4290" y="13788"/>
                  <a:pt x="4292" y="14330"/>
                </a:cubicBezTo>
                <a:cubicBezTo>
                  <a:pt x="4293" y="14758"/>
                  <a:pt x="4949" y="16622"/>
                  <a:pt x="5173" y="16831"/>
                </a:cubicBezTo>
                <a:cubicBezTo>
                  <a:pt x="5245" y="16899"/>
                  <a:pt x="5563" y="16729"/>
                  <a:pt x="5877" y="16449"/>
                </a:cubicBezTo>
                <a:cubicBezTo>
                  <a:pt x="6548" y="15856"/>
                  <a:pt x="6852" y="15907"/>
                  <a:pt x="7364" y="16715"/>
                </a:cubicBezTo>
                <a:cubicBezTo>
                  <a:pt x="7902" y="17564"/>
                  <a:pt x="7760" y="17907"/>
                  <a:pt x="6777" y="18154"/>
                </a:cubicBezTo>
                <a:cubicBezTo>
                  <a:pt x="6166" y="18307"/>
                  <a:pt x="6060" y="18852"/>
                  <a:pt x="6411" y="20049"/>
                </a:cubicBezTo>
                <a:cubicBezTo>
                  <a:pt x="6723" y="21117"/>
                  <a:pt x="6845" y="21133"/>
                  <a:pt x="8380" y="20349"/>
                </a:cubicBezTo>
                <a:cubicBezTo>
                  <a:pt x="8995" y="20035"/>
                  <a:pt x="9641" y="19776"/>
                  <a:pt x="9813" y="19776"/>
                </a:cubicBezTo>
                <a:cubicBezTo>
                  <a:pt x="10210" y="19776"/>
                  <a:pt x="10585" y="20289"/>
                  <a:pt x="10585" y="20826"/>
                </a:cubicBezTo>
                <a:cubicBezTo>
                  <a:pt x="10585" y="21054"/>
                  <a:pt x="10620" y="21295"/>
                  <a:pt x="10666" y="21364"/>
                </a:cubicBezTo>
                <a:cubicBezTo>
                  <a:pt x="10816" y="21590"/>
                  <a:pt x="11593" y="21500"/>
                  <a:pt x="11958" y="21214"/>
                </a:cubicBezTo>
                <a:cubicBezTo>
                  <a:pt x="12562" y="20743"/>
                  <a:pt x="12571" y="20126"/>
                  <a:pt x="11981" y="19319"/>
                </a:cubicBezTo>
                <a:cubicBezTo>
                  <a:pt x="11836" y="19121"/>
                  <a:pt x="11715" y="18888"/>
                  <a:pt x="11715" y="18801"/>
                </a:cubicBezTo>
                <a:cubicBezTo>
                  <a:pt x="11715" y="18715"/>
                  <a:pt x="12015" y="18415"/>
                  <a:pt x="12379" y="18140"/>
                </a:cubicBezTo>
                <a:cubicBezTo>
                  <a:pt x="12742" y="17865"/>
                  <a:pt x="13138" y="17511"/>
                  <a:pt x="13260" y="17349"/>
                </a:cubicBezTo>
                <a:cubicBezTo>
                  <a:pt x="13515" y="17010"/>
                  <a:pt x="13477" y="16880"/>
                  <a:pt x="12568" y="15073"/>
                </a:cubicBezTo>
                <a:lnTo>
                  <a:pt x="12067" y="14077"/>
                </a:lnTo>
                <a:lnTo>
                  <a:pt x="11715" y="14452"/>
                </a:lnTo>
                <a:cubicBezTo>
                  <a:pt x="11156" y="15054"/>
                  <a:pt x="10397" y="14961"/>
                  <a:pt x="9916" y="14234"/>
                </a:cubicBezTo>
                <a:lnTo>
                  <a:pt x="9523" y="13641"/>
                </a:lnTo>
                <a:lnTo>
                  <a:pt x="9817" y="13287"/>
                </a:lnTo>
                <a:cubicBezTo>
                  <a:pt x="9977" y="13090"/>
                  <a:pt x="10258" y="12925"/>
                  <a:pt x="10445" y="12925"/>
                </a:cubicBezTo>
                <a:cubicBezTo>
                  <a:pt x="10632" y="12925"/>
                  <a:pt x="10891" y="12814"/>
                  <a:pt x="11019" y="12673"/>
                </a:cubicBezTo>
                <a:cubicBezTo>
                  <a:pt x="11239" y="12430"/>
                  <a:pt x="11227" y="12376"/>
                  <a:pt x="10825" y="11569"/>
                </a:cubicBezTo>
                <a:lnTo>
                  <a:pt x="10404" y="10717"/>
                </a:lnTo>
                <a:lnTo>
                  <a:pt x="9356" y="11105"/>
                </a:lnTo>
                <a:cubicBezTo>
                  <a:pt x="8131" y="11556"/>
                  <a:pt x="7879" y="11443"/>
                  <a:pt x="7879" y="10444"/>
                </a:cubicBezTo>
                <a:cubicBezTo>
                  <a:pt x="7879" y="9905"/>
                  <a:pt x="7959" y="9718"/>
                  <a:pt x="8412" y="9258"/>
                </a:cubicBezTo>
                <a:lnTo>
                  <a:pt x="8950" y="8713"/>
                </a:lnTo>
                <a:lnTo>
                  <a:pt x="8688" y="8154"/>
                </a:lnTo>
                <a:cubicBezTo>
                  <a:pt x="8543" y="7848"/>
                  <a:pt x="8444" y="7596"/>
                  <a:pt x="8466" y="7588"/>
                </a:cubicBezTo>
                <a:cubicBezTo>
                  <a:pt x="9758" y="7094"/>
                  <a:pt x="9932" y="6813"/>
                  <a:pt x="9632" y="5734"/>
                </a:cubicBezTo>
                <a:cubicBezTo>
                  <a:pt x="9439" y="5039"/>
                  <a:pt x="9060" y="4934"/>
                  <a:pt x="8588" y="5434"/>
                </a:cubicBezTo>
                <a:cubicBezTo>
                  <a:pt x="8325" y="5713"/>
                  <a:pt x="8282" y="5713"/>
                  <a:pt x="8078" y="5434"/>
                </a:cubicBezTo>
                <a:cubicBezTo>
                  <a:pt x="7955" y="5266"/>
                  <a:pt x="7722" y="4695"/>
                  <a:pt x="7558" y="4166"/>
                </a:cubicBezTo>
                <a:lnTo>
                  <a:pt x="7260" y="320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9" name="圖片 10" descr="圖片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2265" y="989043"/>
            <a:ext cx="3302577" cy="3302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Box 24"/>
          <p:cNvSpPr txBox="1"/>
          <p:nvPr/>
        </p:nvSpPr>
        <p:spPr>
          <a:xfrm>
            <a:off x="2498514" y="1730590"/>
            <a:ext cx="9619307" cy="50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鏡子、潤膚露、水盆、小毛巾、梳、花露水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、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鬚刨、髮臘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74" name="矩形 28"/>
          <p:cNvSpPr txBox="1"/>
          <p:nvPr/>
        </p:nvSpPr>
        <p:spPr>
          <a:xfrm>
            <a:off x="2512561" y="2598545"/>
            <a:ext cx="926311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鼓勵</a:t>
            </a:r>
            <a:r>
              <a:rPr lang="zh-HK" altLang="en-US" dirty="0"/>
              <a:t>患</a:t>
            </a:r>
            <a:r>
              <a:rPr dirty="0" err="1" smtClean="0"/>
              <a:t>者照鏡子</a:t>
            </a:r>
            <a:r>
              <a:rPr dirty="0" err="1"/>
              <a:t>，用温水洗臉梳頭，</a:t>
            </a:r>
            <a:r>
              <a:rPr dirty="0" err="1" smtClean="0"/>
              <a:t>男</a:t>
            </a:r>
            <a:r>
              <a:rPr lang="zh-HK" altLang="en-US" dirty="0"/>
              <a:t>患</a:t>
            </a:r>
            <a:r>
              <a:rPr dirty="0" err="1" smtClean="0"/>
              <a:t>者剃鬚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洗臉時，</a:t>
            </a:r>
            <a:r>
              <a:rPr dirty="0" err="1" smtClean="0"/>
              <a:t>可以旁述帶領</a:t>
            </a:r>
            <a:r>
              <a:rPr lang="zh-HK" altLang="en-US" dirty="0"/>
              <a:t>患</a:t>
            </a:r>
            <a:r>
              <a:rPr dirty="0" err="1" smtClean="0"/>
              <a:t>者洗臉時做不同的身體動作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塗上潤膚露，配合輕柔按摩，</a:t>
            </a:r>
            <a:r>
              <a:rPr dirty="0" err="1" smtClean="0"/>
              <a:t>女</a:t>
            </a:r>
            <a:r>
              <a:rPr lang="zh-HK" altLang="en-US" dirty="0"/>
              <a:t>患</a:t>
            </a:r>
            <a:r>
              <a:rPr dirty="0" err="1" smtClean="0"/>
              <a:t>者噴上花露水或男</a:t>
            </a:r>
            <a:r>
              <a:rPr lang="zh-HK" altLang="en-US" dirty="0"/>
              <a:t>患</a:t>
            </a:r>
            <a:r>
              <a:rPr dirty="0" err="1" smtClean="0"/>
              <a:t>者塗上髮臘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鼓勵</a:t>
            </a:r>
            <a:r>
              <a:rPr lang="zh-HK" altLang="en-US" dirty="0"/>
              <a:t>患</a:t>
            </a:r>
            <a:r>
              <a:rPr dirty="0" err="1" smtClean="0"/>
              <a:t>者照鏡子微笑</a:t>
            </a:r>
            <a:r>
              <a:rPr dirty="0" err="1"/>
              <a:t>，過程中護老者多稱讚，例如</a:t>
            </a:r>
            <a:r>
              <a:rPr dirty="0"/>
              <a:t>:「</a:t>
            </a:r>
            <a:r>
              <a:rPr dirty="0" err="1"/>
              <a:t>你做得真好啊</a:t>
            </a:r>
            <a:r>
              <a:rPr dirty="0"/>
              <a:t>！」</a:t>
            </a:r>
          </a:p>
        </p:txBody>
      </p:sp>
      <p:sp>
        <p:nvSpPr>
          <p:cNvPr id="875" name="Content Placeholder 1"/>
          <p:cNvSpPr txBox="1"/>
          <p:nvPr/>
        </p:nvSpPr>
        <p:spPr>
          <a:xfrm>
            <a:off x="2512710" y="713118"/>
            <a:ext cx="4557536" cy="50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00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2960" dirty="0" err="1">
                <a:latin typeface="+mj-lt"/>
                <a:ea typeface="+mj-ea"/>
                <a:cs typeface="+mj-cs"/>
                <a:sym typeface="Helvetica"/>
              </a:rPr>
              <a:t>花樣年華</a:t>
            </a:r>
            <a:endParaRPr sz="296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76" name="矩形 35"/>
          <p:cNvSpPr txBox="1"/>
          <p:nvPr/>
        </p:nvSpPr>
        <p:spPr>
          <a:xfrm>
            <a:off x="7161685" y="4501012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 準備物品</a:t>
            </a:r>
          </a:p>
        </p:txBody>
      </p:sp>
      <p:grpSp>
        <p:nvGrpSpPr>
          <p:cNvPr id="879" name="群組 36"/>
          <p:cNvGrpSpPr/>
          <p:nvPr/>
        </p:nvGrpSpPr>
        <p:grpSpPr>
          <a:xfrm>
            <a:off x="2434274" y="1287269"/>
            <a:ext cx="1980965" cy="510541"/>
            <a:chOff x="0" y="0"/>
            <a:chExt cx="1980963" cy="510540"/>
          </a:xfrm>
        </p:grpSpPr>
        <p:sp>
          <p:nvSpPr>
            <p:cNvPr id="877" name="Rounded Rectangle 50"/>
            <p:cNvSpPr/>
            <p:nvPr/>
          </p:nvSpPr>
          <p:spPr>
            <a:xfrm>
              <a:off x="64240" y="14684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8" name="TextBox 24"/>
            <p:cNvSpPr txBox="1"/>
            <p:nvPr/>
          </p:nvSpPr>
          <p:spPr>
            <a:xfrm>
              <a:off x="0" y="0"/>
              <a:ext cx="1785161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</p:grpSp>
      <p:grpSp>
        <p:nvGrpSpPr>
          <p:cNvPr id="882" name="群組 39"/>
          <p:cNvGrpSpPr/>
          <p:nvPr/>
        </p:nvGrpSpPr>
        <p:grpSpPr>
          <a:xfrm>
            <a:off x="2498514" y="2145689"/>
            <a:ext cx="1916724" cy="510541"/>
            <a:chOff x="0" y="0"/>
            <a:chExt cx="1916722" cy="510540"/>
          </a:xfrm>
        </p:grpSpPr>
        <p:sp>
          <p:nvSpPr>
            <p:cNvPr id="880" name="Rounded Rectangle 50"/>
            <p:cNvSpPr/>
            <p:nvPr/>
          </p:nvSpPr>
          <p:spPr>
            <a:xfrm>
              <a:off x="0" y="14217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1" name="TextBox 24"/>
            <p:cNvSpPr txBox="1"/>
            <p:nvPr/>
          </p:nvSpPr>
          <p:spPr>
            <a:xfrm>
              <a:off x="107098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grpSp>
        <p:nvGrpSpPr>
          <p:cNvPr id="885" name="群組 40"/>
          <p:cNvGrpSpPr/>
          <p:nvPr/>
        </p:nvGrpSpPr>
        <p:grpSpPr>
          <a:xfrm>
            <a:off x="2502855" y="4922746"/>
            <a:ext cx="1916724" cy="510541"/>
            <a:chOff x="0" y="0"/>
            <a:chExt cx="1916722" cy="510540"/>
          </a:xfrm>
        </p:grpSpPr>
        <p:sp>
          <p:nvSpPr>
            <p:cNvPr id="883" name="Rounded Rectangle 50"/>
            <p:cNvSpPr/>
            <p:nvPr/>
          </p:nvSpPr>
          <p:spPr>
            <a:xfrm>
              <a:off x="0" y="243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4" name="TextBox 24"/>
            <p:cNvSpPr txBox="1"/>
            <p:nvPr/>
          </p:nvSpPr>
          <p:spPr>
            <a:xfrm>
              <a:off x="189643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grpSp>
        <p:nvGrpSpPr>
          <p:cNvPr id="888" name="群組 41"/>
          <p:cNvGrpSpPr/>
          <p:nvPr/>
        </p:nvGrpSpPr>
        <p:grpSpPr>
          <a:xfrm>
            <a:off x="2498515" y="4041404"/>
            <a:ext cx="1916724" cy="510541"/>
            <a:chOff x="0" y="0"/>
            <a:chExt cx="1916722" cy="510540"/>
          </a:xfrm>
        </p:grpSpPr>
        <p:sp>
          <p:nvSpPr>
            <p:cNvPr id="886" name="Rounded Rectangle 50"/>
            <p:cNvSpPr/>
            <p:nvPr/>
          </p:nvSpPr>
          <p:spPr>
            <a:xfrm>
              <a:off x="0" y="0"/>
              <a:ext cx="1916723" cy="425501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7" name="TextBox 24"/>
            <p:cNvSpPr txBox="1"/>
            <p:nvPr/>
          </p:nvSpPr>
          <p:spPr>
            <a:xfrm>
              <a:off x="231195" y="0"/>
              <a:ext cx="1525117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sp>
        <p:nvSpPr>
          <p:cNvPr id="889" name="矩形 42"/>
          <p:cNvSpPr txBox="1"/>
          <p:nvPr/>
        </p:nvSpPr>
        <p:spPr>
          <a:xfrm>
            <a:off x="2550395" y="4477738"/>
            <a:ext cx="352044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訓練自理能力和感官刺激</a:t>
            </a:r>
            <a:endParaRPr dirty="0"/>
          </a:p>
        </p:txBody>
      </p:sp>
      <p:sp>
        <p:nvSpPr>
          <p:cNvPr id="890" name="矩形 31"/>
          <p:cNvSpPr txBox="1"/>
          <p:nvPr/>
        </p:nvSpPr>
        <p:spPr>
          <a:xfrm>
            <a:off x="2550395" y="5365793"/>
            <a:ext cx="813459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晚期</a:t>
            </a:r>
            <a:r>
              <a:rPr lang="zh-HK" altLang="en-US" dirty="0"/>
              <a:t>患</a:t>
            </a:r>
            <a:r>
              <a:rPr dirty="0" err="1" smtClean="0"/>
              <a:t>者欠缺動力或行動遲緩</a:t>
            </a:r>
            <a:r>
              <a:rPr dirty="0" err="1"/>
              <a:t>，需適時提供鼓勵和協助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注意節奏慢</a:t>
            </a:r>
            <a:r>
              <a:rPr dirty="0" smtClean="0">
                <a:latin typeface="+mj-lt"/>
                <a:ea typeface="+mj-ea"/>
                <a:cs typeface="+mj-cs"/>
                <a:sym typeface="Helvetica"/>
              </a:rPr>
              <a:t>，</a:t>
            </a:r>
            <a:r>
              <a:rPr lang="zh-HK" altLang="en-US" dirty="0">
                <a:latin typeface="+mj-lt"/>
                <a:ea typeface="+mj-ea"/>
                <a:cs typeface="+mj-cs"/>
                <a:sym typeface="Helvetica"/>
              </a:rPr>
              <a:t>患</a:t>
            </a:r>
            <a:r>
              <a:rPr dirty="0" err="1" smtClean="0">
                <a:latin typeface="+mj-lt"/>
                <a:ea typeface="+mj-ea"/>
                <a:cs typeface="+mj-cs"/>
                <a:sym typeface="Helvetica"/>
              </a:rPr>
              <a:t>者享受過程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活動變化:可以使用不同香味的潤膚露按摩手部、足部、塗甲油</a:t>
            </a:r>
            <a:endParaRPr dirty="0"/>
          </a:p>
        </p:txBody>
      </p:sp>
      <p:sp>
        <p:nvSpPr>
          <p:cNvPr id="891" name="文字版面配置區 51"/>
          <p:cNvSpPr txBox="1"/>
          <p:nvPr/>
        </p:nvSpPr>
        <p:spPr>
          <a:xfrm>
            <a:off x="5434330" y="164638"/>
            <a:ext cx="1323341" cy="76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normAutofit/>
          </a:bodyPr>
          <a:lstStyle>
            <a:lvl1pPr algn="ctr" defTabSz="722376">
              <a:lnSpc>
                <a:spcPct val="90000"/>
              </a:lnSpc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晚期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92" name="圖片 7" descr="圖片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538" y="2530485"/>
            <a:ext cx="2238015" cy="30991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5" name="群組 54"/>
          <p:cNvGrpSpPr/>
          <p:nvPr/>
        </p:nvGrpSpPr>
        <p:grpSpPr>
          <a:xfrm>
            <a:off x="9080806" y="599328"/>
            <a:ext cx="3111196" cy="758222"/>
            <a:chOff x="0" y="0"/>
            <a:chExt cx="3111194" cy="758221"/>
          </a:xfrm>
        </p:grpSpPr>
        <p:sp>
          <p:nvSpPr>
            <p:cNvPr id="893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4" name="TextBox 42"/>
            <p:cNvSpPr txBox="1"/>
            <p:nvPr/>
          </p:nvSpPr>
          <p:spPr>
            <a:xfrm>
              <a:off x="81616" y="93221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建議活動一</a:t>
              </a:r>
            </a:p>
          </p:txBody>
        </p:sp>
      </p:grpSp>
      <p:pic>
        <p:nvPicPr>
          <p:cNvPr id="896" name="圖片 1" descr="圖片 1"/>
          <p:cNvPicPr>
            <a:picLocks noChangeAspect="1"/>
          </p:cNvPicPr>
          <p:nvPr/>
        </p:nvPicPr>
        <p:blipFill>
          <a:blip r:embed="rId4">
            <a:extLst/>
          </a:blip>
          <a:srcRect l="11702" t="13059" r="14645" b="13311"/>
          <a:stretch>
            <a:fillRect/>
          </a:stretch>
        </p:blipFill>
        <p:spPr>
          <a:xfrm>
            <a:off x="8143530" y="174140"/>
            <a:ext cx="762795" cy="981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7" extrusionOk="0">
                <a:moveTo>
                  <a:pt x="12486" y="2"/>
                </a:moveTo>
                <a:cubicBezTo>
                  <a:pt x="12199" y="15"/>
                  <a:pt x="11814" y="83"/>
                  <a:pt x="11283" y="209"/>
                </a:cubicBezTo>
                <a:cubicBezTo>
                  <a:pt x="10372" y="425"/>
                  <a:pt x="9271" y="506"/>
                  <a:pt x="8339" y="416"/>
                </a:cubicBezTo>
                <a:cubicBezTo>
                  <a:pt x="7259" y="311"/>
                  <a:pt x="6655" y="373"/>
                  <a:pt x="6159" y="640"/>
                </a:cubicBezTo>
                <a:cubicBezTo>
                  <a:pt x="5714" y="879"/>
                  <a:pt x="4761" y="1008"/>
                  <a:pt x="3439" y="1011"/>
                </a:cubicBezTo>
                <a:cubicBezTo>
                  <a:pt x="1176" y="1014"/>
                  <a:pt x="0" y="1185"/>
                  <a:pt x="0" y="1519"/>
                </a:cubicBezTo>
                <a:cubicBezTo>
                  <a:pt x="0" y="1641"/>
                  <a:pt x="299" y="2055"/>
                  <a:pt x="663" y="2433"/>
                </a:cubicBezTo>
                <a:cubicBezTo>
                  <a:pt x="1323" y="3118"/>
                  <a:pt x="1414" y="3742"/>
                  <a:pt x="1225" y="6269"/>
                </a:cubicBezTo>
                <a:cubicBezTo>
                  <a:pt x="1177" y="6918"/>
                  <a:pt x="1430" y="7971"/>
                  <a:pt x="1854" y="8907"/>
                </a:cubicBezTo>
                <a:cubicBezTo>
                  <a:pt x="2417" y="10148"/>
                  <a:pt x="2548" y="10971"/>
                  <a:pt x="2540" y="12968"/>
                </a:cubicBezTo>
                <a:cubicBezTo>
                  <a:pt x="2532" y="14813"/>
                  <a:pt x="2687" y="15826"/>
                  <a:pt x="3124" y="16821"/>
                </a:cubicBezTo>
                <a:cubicBezTo>
                  <a:pt x="3451" y="17565"/>
                  <a:pt x="3745" y="18886"/>
                  <a:pt x="3776" y="19761"/>
                </a:cubicBezTo>
                <a:cubicBezTo>
                  <a:pt x="3838" y="21484"/>
                  <a:pt x="3970" y="21589"/>
                  <a:pt x="5484" y="21011"/>
                </a:cubicBezTo>
                <a:cubicBezTo>
                  <a:pt x="5983" y="20821"/>
                  <a:pt x="7660" y="20536"/>
                  <a:pt x="9204" y="20382"/>
                </a:cubicBezTo>
                <a:cubicBezTo>
                  <a:pt x="10749" y="20228"/>
                  <a:pt x="12289" y="20067"/>
                  <a:pt x="12632" y="20028"/>
                </a:cubicBezTo>
                <a:cubicBezTo>
                  <a:pt x="16884" y="19548"/>
                  <a:pt x="19049" y="19407"/>
                  <a:pt x="20206" y="19528"/>
                </a:cubicBezTo>
                <a:lnTo>
                  <a:pt x="21600" y="19675"/>
                </a:lnTo>
                <a:lnTo>
                  <a:pt x="21375" y="18778"/>
                </a:lnTo>
                <a:cubicBezTo>
                  <a:pt x="21254" y="18285"/>
                  <a:pt x="21056" y="16521"/>
                  <a:pt x="20937" y="14856"/>
                </a:cubicBezTo>
                <a:cubicBezTo>
                  <a:pt x="20790" y="12803"/>
                  <a:pt x="20574" y="11693"/>
                  <a:pt x="20274" y="11416"/>
                </a:cubicBezTo>
                <a:cubicBezTo>
                  <a:pt x="19952" y="11118"/>
                  <a:pt x="19826" y="10212"/>
                  <a:pt x="19791" y="8071"/>
                </a:cubicBezTo>
                <a:cubicBezTo>
                  <a:pt x="19754" y="5894"/>
                  <a:pt x="19605" y="4926"/>
                  <a:pt x="19229" y="4347"/>
                </a:cubicBezTo>
                <a:cubicBezTo>
                  <a:pt x="18669" y="3486"/>
                  <a:pt x="18533" y="1356"/>
                  <a:pt x="19026" y="1123"/>
                </a:cubicBezTo>
                <a:cubicBezTo>
                  <a:pt x="19198" y="1041"/>
                  <a:pt x="19341" y="811"/>
                  <a:pt x="19341" y="614"/>
                </a:cubicBezTo>
                <a:cubicBezTo>
                  <a:pt x="19341" y="315"/>
                  <a:pt x="18844" y="273"/>
                  <a:pt x="16385" y="329"/>
                </a:cubicBezTo>
                <a:cubicBezTo>
                  <a:pt x="14532" y="372"/>
                  <a:pt x="13297" y="297"/>
                  <a:pt x="13081" y="131"/>
                </a:cubicBezTo>
                <a:cubicBezTo>
                  <a:pt x="12956" y="35"/>
                  <a:pt x="12772" y="-11"/>
                  <a:pt x="12486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" name="矩形 25"/>
          <p:cNvSpPr/>
          <p:nvPr/>
        </p:nvSpPr>
        <p:spPr>
          <a:xfrm>
            <a:off x="101704" y="5365793"/>
            <a:ext cx="232205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/>
              <a:t>圖中有梳洗用具包括</a:t>
            </a:r>
            <a:r>
              <a:rPr lang="en-US" altLang="zh-TW" sz="1200" dirty="0"/>
              <a:t>: </a:t>
            </a:r>
            <a:r>
              <a:rPr lang="zh-TW" altLang="en-US" sz="1200" dirty="0"/>
              <a:t>鏡子、潤膚露、小毛巾、梳</a:t>
            </a:r>
            <a:endParaRPr lang="zh-HK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矩形 3"/>
          <p:cNvSpPr txBox="1"/>
          <p:nvPr/>
        </p:nvSpPr>
        <p:spPr>
          <a:xfrm>
            <a:off x="5561272" y="58112"/>
            <a:ext cx="1063751" cy="67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晚期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925" name="群組 4"/>
          <p:cNvGrpSpPr/>
          <p:nvPr/>
        </p:nvGrpSpPr>
        <p:grpSpPr>
          <a:xfrm>
            <a:off x="2426611" y="599326"/>
            <a:ext cx="9765391" cy="5955346"/>
            <a:chOff x="0" y="-1"/>
            <a:chExt cx="9765390" cy="5955344"/>
          </a:xfrm>
        </p:grpSpPr>
        <p:grpSp>
          <p:nvGrpSpPr>
            <p:cNvPr id="903" name="群組 5"/>
            <p:cNvGrpSpPr/>
            <p:nvPr/>
          </p:nvGrpSpPr>
          <p:grpSpPr>
            <a:xfrm>
              <a:off x="6654194" y="-1"/>
              <a:ext cx="3111196" cy="758223"/>
              <a:chOff x="0" y="0"/>
              <a:chExt cx="3111194" cy="758221"/>
            </a:xfrm>
          </p:grpSpPr>
          <p:sp>
            <p:nvSpPr>
              <p:cNvPr id="901" name="Freeform: Shape 66"/>
              <p:cNvSpPr/>
              <p:nvPr/>
            </p:nvSpPr>
            <p:spPr>
              <a:xfrm>
                <a:off x="-1" y="0"/>
                <a:ext cx="3111196" cy="758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2" name="TextBox 42"/>
              <p:cNvSpPr txBox="1"/>
              <p:nvPr/>
            </p:nvSpPr>
            <p:spPr>
              <a:xfrm>
                <a:off x="81616" y="93221"/>
                <a:ext cx="2657914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r">
                  <a:defRPr sz="3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Calibri Light"/>
                    <a:ea typeface="Calibri Light"/>
                    <a:cs typeface="Calibri Light"/>
                    <a:sym typeface="Calibri Light"/>
                  </a:defRPr>
                </a:pPr>
                <a:r>
                  <a:rPr>
                    <a:latin typeface="+mj-lt"/>
                    <a:ea typeface="+mj-ea"/>
                    <a:cs typeface="+mj-cs"/>
                    <a:sym typeface="Helvetica"/>
                  </a:rPr>
                  <a:t>建議活動二</a:t>
                </a:r>
              </a:p>
            </p:txBody>
          </p:sp>
        </p:grpSp>
        <p:sp>
          <p:nvSpPr>
            <p:cNvPr id="904" name="Content Placeholder 1"/>
            <p:cNvSpPr txBox="1"/>
            <p:nvPr/>
          </p:nvSpPr>
          <p:spPr>
            <a:xfrm>
              <a:off x="57177" y="72494"/>
              <a:ext cx="4557537" cy="502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000" b="1"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2960" dirty="0" err="1">
                  <a:latin typeface="+mj-lt"/>
                  <a:ea typeface="+mj-ea"/>
                  <a:cs typeface="+mj-cs"/>
                  <a:sym typeface="Helvetica"/>
                </a:rPr>
                <a:t>甜酸苦辣</a:t>
              </a:r>
              <a:endParaRPr sz="2960" dirty="0"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905" name="TextBox 24"/>
            <p:cNvSpPr txBox="1"/>
            <p:nvPr/>
          </p:nvSpPr>
          <p:spPr>
            <a:xfrm>
              <a:off x="0" y="644964"/>
              <a:ext cx="1785161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  準備物品</a:t>
              </a:r>
            </a:p>
          </p:txBody>
        </p:sp>
        <p:sp>
          <p:nvSpPr>
            <p:cNvPr id="906" name="TextBox 24"/>
            <p:cNvSpPr txBox="1"/>
            <p:nvPr/>
          </p:nvSpPr>
          <p:spPr>
            <a:xfrm>
              <a:off x="178040" y="1015085"/>
              <a:ext cx="8163003" cy="505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/>
                <a:t>甜果醬</a:t>
              </a:r>
              <a:r>
                <a:rPr dirty="0"/>
                <a:t> 、</a:t>
              </a:r>
              <a:r>
                <a:rPr dirty="0" err="1"/>
                <a:t>檸檬蓉汁、苦瓜蓉汁、薑蓉汁</a:t>
              </a:r>
              <a:endParaRPr dirty="0"/>
            </a:p>
          </p:txBody>
        </p:sp>
        <p:sp>
          <p:nvSpPr>
            <p:cNvPr id="907" name="矩形 10"/>
            <p:cNvSpPr txBox="1"/>
            <p:nvPr/>
          </p:nvSpPr>
          <p:spPr>
            <a:xfrm>
              <a:off x="3134660" y="2645005"/>
              <a:ext cx="1082054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 準備物品</a:t>
              </a:r>
            </a:p>
          </p:txBody>
        </p:sp>
        <p:grpSp>
          <p:nvGrpSpPr>
            <p:cNvPr id="910" name="群組 11"/>
            <p:cNvGrpSpPr/>
            <p:nvPr/>
          </p:nvGrpSpPr>
          <p:grpSpPr>
            <a:xfrm>
              <a:off x="0" y="589504"/>
              <a:ext cx="1982462" cy="511087"/>
              <a:chOff x="0" y="-70402"/>
              <a:chExt cx="1982461" cy="511086"/>
            </a:xfrm>
          </p:grpSpPr>
          <p:sp>
            <p:nvSpPr>
              <p:cNvPr id="908" name="Rounded Rectangle 50"/>
              <p:cNvSpPr/>
              <p:nvPr/>
            </p:nvSpPr>
            <p:spPr>
              <a:xfrm>
                <a:off x="65737" y="-70402"/>
                <a:ext cx="1916724" cy="43997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9" name="TextBox 24"/>
              <p:cNvSpPr txBox="1"/>
              <p:nvPr/>
            </p:nvSpPr>
            <p:spPr>
              <a:xfrm>
                <a:off x="0" y="-69856"/>
                <a:ext cx="1785161" cy="510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4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dirty="0">
                    <a:latin typeface="+mj-lt"/>
                    <a:ea typeface="+mj-ea"/>
                    <a:cs typeface="+mj-cs"/>
                    <a:sym typeface="Helvetica"/>
                  </a:rPr>
                  <a:t>   </a:t>
                </a:r>
                <a:r>
                  <a:rPr dirty="0" err="1">
                    <a:latin typeface="+mj-lt"/>
                    <a:ea typeface="+mj-ea"/>
                    <a:cs typeface="+mj-cs"/>
                    <a:sym typeface="Helvetica"/>
                  </a:rPr>
                  <a:t>準備物品</a:t>
                </a:r>
                <a:endParaRPr dirty="0"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sp>
          <p:nvSpPr>
            <p:cNvPr id="911" name="矩形 12"/>
            <p:cNvSpPr txBox="1"/>
            <p:nvPr/>
          </p:nvSpPr>
          <p:spPr>
            <a:xfrm>
              <a:off x="3160118" y="2645005"/>
              <a:ext cx="1018541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  <p:sp>
          <p:nvSpPr>
            <p:cNvPr id="912" name="矩形 13"/>
            <p:cNvSpPr txBox="1"/>
            <p:nvPr/>
          </p:nvSpPr>
          <p:spPr>
            <a:xfrm>
              <a:off x="3160118" y="2645005"/>
              <a:ext cx="1018541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  <p:grpSp>
          <p:nvGrpSpPr>
            <p:cNvPr id="915" name="群組 14"/>
            <p:cNvGrpSpPr/>
            <p:nvPr/>
          </p:nvGrpSpPr>
          <p:grpSpPr>
            <a:xfrm>
              <a:off x="91985" y="1440847"/>
              <a:ext cx="1916724" cy="510542"/>
              <a:chOff x="0" y="0"/>
              <a:chExt cx="1916722" cy="510540"/>
            </a:xfrm>
          </p:grpSpPr>
          <p:sp>
            <p:nvSpPr>
              <p:cNvPr id="913" name="Rounded Rectangle 50"/>
              <p:cNvSpPr/>
              <p:nvPr/>
            </p:nvSpPr>
            <p:spPr>
              <a:xfrm>
                <a:off x="0" y="14828"/>
                <a:ext cx="1916723" cy="43274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4" name="TextBox 24"/>
              <p:cNvSpPr txBox="1"/>
              <p:nvPr/>
            </p:nvSpPr>
            <p:spPr>
              <a:xfrm>
                <a:off x="107395" y="0"/>
                <a:ext cx="1649438" cy="510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4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>
                    <a:latin typeface="+mj-lt"/>
                    <a:ea typeface="+mj-ea"/>
                    <a:cs typeface="+mj-cs"/>
                    <a:sym typeface="Helvetica"/>
                  </a:rPr>
                  <a:t>訓練方法</a:t>
                </a:r>
              </a:p>
            </p:txBody>
          </p:sp>
        </p:grpSp>
        <p:sp>
          <p:nvSpPr>
            <p:cNvPr id="916" name="矩形 15"/>
            <p:cNvSpPr txBox="1"/>
            <p:nvPr/>
          </p:nvSpPr>
          <p:spPr>
            <a:xfrm>
              <a:off x="178040" y="1888219"/>
              <a:ext cx="9541628" cy="1446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活動安排在正餐前進行。護老者把食材放在匙羹上嗅，</a:t>
              </a:r>
              <a:r>
                <a:rPr dirty="0" err="1" smtClean="0"/>
                <a:t>讓</a:t>
              </a:r>
              <a:r>
                <a:rPr lang="zh-HK" altLang="en-US" dirty="0"/>
                <a:t>患</a:t>
              </a:r>
              <a:r>
                <a:rPr dirty="0" err="1" smtClean="0"/>
                <a:t>者猜猜是甚麼</a:t>
              </a:r>
              <a:endParaRPr dirty="0"/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 smtClean="0"/>
                <a:t>把食材沾在</a:t>
              </a:r>
              <a:r>
                <a:rPr lang="zh-HK" altLang="en-US" dirty="0"/>
                <a:t>患</a:t>
              </a:r>
              <a:r>
                <a:rPr dirty="0" err="1" smtClean="0"/>
                <a:t>者嘴唇上</a:t>
              </a:r>
              <a:r>
                <a:rPr dirty="0" err="1"/>
                <a:t>、下、左、右位置，再指示用舌頭舔走合唇嚐</a:t>
              </a:r>
              <a:endParaRPr dirty="0"/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最後把食材沾在小麵包或餅乾訓練口部肌肉</a:t>
              </a:r>
              <a:endParaRPr dirty="0"/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smtClean="0"/>
                <a:t>請</a:t>
              </a:r>
              <a:r>
                <a:rPr lang="zh-HK" altLang="en-US" dirty="0"/>
                <a:t>患</a:t>
              </a:r>
              <a:r>
                <a:rPr dirty="0" err="1" smtClean="0"/>
                <a:t>者講食物名稱</a:t>
              </a:r>
              <a:r>
                <a:rPr dirty="0" err="1"/>
                <a:t>、味道、外型、顏色</a:t>
              </a:r>
              <a:endParaRPr dirty="0"/>
            </a:p>
          </p:txBody>
        </p:sp>
        <p:grpSp>
          <p:nvGrpSpPr>
            <p:cNvPr id="919" name="群組 16"/>
            <p:cNvGrpSpPr/>
            <p:nvPr/>
          </p:nvGrpSpPr>
          <p:grpSpPr>
            <a:xfrm>
              <a:off x="112873" y="4131690"/>
              <a:ext cx="1974898" cy="510541"/>
              <a:chOff x="-3459" y="35837"/>
              <a:chExt cx="1974896" cy="510540"/>
            </a:xfrm>
          </p:grpSpPr>
          <p:sp>
            <p:nvSpPr>
              <p:cNvPr id="917" name="Rounded Rectangle 50"/>
              <p:cNvSpPr/>
              <p:nvPr/>
            </p:nvSpPr>
            <p:spPr>
              <a:xfrm>
                <a:off x="-3459" y="49342"/>
                <a:ext cx="1974896" cy="396425"/>
              </a:xfrm>
              <a:prstGeom prst="roundRect">
                <a:avLst>
                  <a:gd name="adj" fmla="val 50000"/>
                </a:avLst>
              </a:prstGeom>
              <a:solidFill>
                <a:srgbClr val="FF6699">
                  <a:alpha val="4980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8" name="TextBox 24"/>
              <p:cNvSpPr txBox="1"/>
              <p:nvPr/>
            </p:nvSpPr>
            <p:spPr>
              <a:xfrm>
                <a:off x="196899" y="35837"/>
                <a:ext cx="1574180" cy="510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4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dirty="0" err="1">
                    <a:latin typeface="+mj-lt"/>
                    <a:ea typeface="+mj-ea"/>
                    <a:cs typeface="+mj-cs"/>
                    <a:sym typeface="Helvetica"/>
                  </a:rPr>
                  <a:t>注意事項</a:t>
                </a:r>
                <a:endParaRPr dirty="0"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grpSp>
          <p:nvGrpSpPr>
            <p:cNvPr id="922" name="群組 17"/>
            <p:cNvGrpSpPr/>
            <p:nvPr/>
          </p:nvGrpSpPr>
          <p:grpSpPr>
            <a:xfrm>
              <a:off x="131813" y="3282956"/>
              <a:ext cx="1973211" cy="510541"/>
              <a:chOff x="-508" y="0"/>
              <a:chExt cx="1973210" cy="510540"/>
            </a:xfrm>
          </p:grpSpPr>
          <p:sp>
            <p:nvSpPr>
              <p:cNvPr id="920" name="Rounded Rectangle 50"/>
              <p:cNvSpPr/>
              <p:nvPr/>
            </p:nvSpPr>
            <p:spPr>
              <a:xfrm>
                <a:off x="-508" y="9964"/>
                <a:ext cx="1973210" cy="461198"/>
              </a:xfrm>
              <a:prstGeom prst="roundRect">
                <a:avLst>
                  <a:gd name="adj" fmla="val 50000"/>
                </a:avLst>
              </a:prstGeom>
              <a:solidFill>
                <a:srgbClr val="0070C0">
                  <a:alpha val="4980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1" name="TextBox 24"/>
              <p:cNvSpPr txBox="1"/>
              <p:nvPr/>
            </p:nvSpPr>
            <p:spPr>
              <a:xfrm>
                <a:off x="194229" y="0"/>
                <a:ext cx="1572758" cy="510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4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dirty="0" err="1">
                    <a:latin typeface="+mj-lt"/>
                    <a:ea typeface="+mj-ea"/>
                    <a:cs typeface="+mj-cs"/>
                    <a:sym typeface="Helvetica"/>
                  </a:rPr>
                  <a:t>訓練目的</a:t>
                </a:r>
                <a:endParaRPr dirty="0">
                  <a:latin typeface="+mj-lt"/>
                  <a:ea typeface="+mj-ea"/>
                  <a:cs typeface="+mj-cs"/>
                  <a:sym typeface="Helvetica"/>
                </a:endParaRPr>
              </a:p>
            </p:txBody>
          </p:sp>
        </p:grpSp>
        <p:sp>
          <p:nvSpPr>
            <p:cNvPr id="923" name="矩形 18"/>
            <p:cNvSpPr txBox="1"/>
            <p:nvPr/>
          </p:nvSpPr>
          <p:spPr>
            <a:xfrm>
              <a:off x="199380" y="3729424"/>
              <a:ext cx="4079241" cy="47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 err="1"/>
                <a:t>訓練口部肌肉能力和感官刺激</a:t>
              </a:r>
              <a:endParaRPr dirty="0"/>
            </a:p>
          </p:txBody>
        </p:sp>
        <p:sp>
          <p:nvSpPr>
            <p:cNvPr id="924" name="矩形 19"/>
            <p:cNvSpPr txBox="1"/>
            <p:nvPr/>
          </p:nvSpPr>
          <p:spPr>
            <a:xfrm>
              <a:off x="178040" y="4508795"/>
              <a:ext cx="8134596" cy="1446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 smtClean="0"/>
                <a:t>活動前先了解</a:t>
              </a:r>
              <a:r>
                <a:rPr lang="zh-HK" altLang="en-US" dirty="0"/>
                <a:t>患</a:t>
              </a:r>
              <a:r>
                <a:rPr dirty="0" err="1" smtClean="0"/>
                <a:t>者是否有吞嚥困難</a:t>
              </a:r>
              <a:r>
                <a:rPr dirty="0" err="1"/>
                <a:t>，是否有需要加入凝固粉</a:t>
              </a:r>
              <a:endParaRPr dirty="0"/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 smtClean="0"/>
                <a:t>活動前護老者和</a:t>
              </a:r>
              <a:r>
                <a:rPr lang="zh-HK" altLang="en-US" dirty="0"/>
                <a:t>患</a:t>
              </a:r>
              <a:r>
                <a:rPr dirty="0" err="1" smtClean="0"/>
                <a:t>者都要清潔雙手</a:t>
              </a:r>
              <a:endParaRPr dirty="0"/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rPr dirty="0" err="1">
                  <a:latin typeface="+mj-lt"/>
                  <a:ea typeface="+mj-ea"/>
                  <a:cs typeface="+mj-cs"/>
                  <a:sym typeface="Helvetica"/>
                </a:rPr>
                <a:t>注意食物衞生、安全和儲存</a:t>
              </a:r>
              <a:endParaRPr dirty="0">
                <a:latin typeface="+mj-lt"/>
                <a:ea typeface="+mj-ea"/>
                <a:cs typeface="+mj-cs"/>
                <a:sym typeface="Helvetica"/>
              </a:endParaRPr>
            </a:p>
            <a:p>
              <a:pPr marL="342900" indent="-342900">
                <a:buSzPct val="100000"/>
                <a:buFont typeface="Arial"/>
                <a:buChar char="•"/>
                <a:defRPr sz="2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 err="1"/>
                <a:t>活動變化:食物可以</a:t>
              </a:r>
              <a:r>
                <a:rPr dirty="0" err="1">
                  <a:latin typeface="微軟正黑體"/>
                  <a:ea typeface="微軟正黑體"/>
                  <a:cs typeface="微軟正黑體"/>
                  <a:sym typeface="微軟正黑體"/>
                </a:rPr>
                <a:t>選擇花生醬、木瓜、橙、榴</a:t>
              </a:r>
              <a:r>
                <a:rPr dirty="0" err="1"/>
                <a:t>槤、薄荷、咖喱</a:t>
              </a:r>
              <a:endParaRPr dirty="0"/>
            </a:p>
          </p:txBody>
        </p:sp>
      </p:grpSp>
      <p:pic>
        <p:nvPicPr>
          <p:cNvPr id="926" name="圖片 2" descr="圖片 2"/>
          <p:cNvPicPr>
            <a:picLocks noChangeAspect="1"/>
          </p:cNvPicPr>
          <p:nvPr/>
        </p:nvPicPr>
        <p:blipFill>
          <a:blip r:embed="rId4">
            <a:extLst/>
          </a:blip>
          <a:srcRect t="26862" r="4022" b="27846"/>
          <a:stretch>
            <a:fillRect/>
          </a:stretch>
        </p:blipFill>
        <p:spPr>
          <a:xfrm>
            <a:off x="7995962" y="1405351"/>
            <a:ext cx="4122992" cy="841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圖片 31" descr="圖片 31"/>
          <p:cNvPicPr>
            <a:picLocks noChangeAspect="1"/>
          </p:cNvPicPr>
          <p:nvPr/>
        </p:nvPicPr>
        <p:blipFill>
          <a:blip r:embed="rId5">
            <a:extLst/>
          </a:blip>
          <a:srcRect l="1" t="38995"/>
          <a:stretch>
            <a:fillRect/>
          </a:stretch>
        </p:blipFill>
        <p:spPr>
          <a:xfrm>
            <a:off x="340412" y="2487749"/>
            <a:ext cx="2143123" cy="235247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矩形 30"/>
          <p:cNvSpPr/>
          <p:nvPr/>
        </p:nvSpPr>
        <p:spPr>
          <a:xfrm>
            <a:off x="104561" y="4882556"/>
            <a:ext cx="232205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/>
              <a:t>圖中長者正在用匙舀起食物放進口中</a:t>
            </a:r>
            <a:endParaRPr lang="zh-HK" altLang="en-US" sz="1200" dirty="0"/>
          </a:p>
        </p:txBody>
      </p:sp>
      <p:sp>
        <p:nvSpPr>
          <p:cNvPr id="32" name="矩形 31"/>
          <p:cNvSpPr/>
          <p:nvPr/>
        </p:nvSpPr>
        <p:spPr>
          <a:xfrm>
            <a:off x="98381" y="1229349"/>
            <a:ext cx="232823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/>
              <a:t>圖中有一個橙、</a:t>
            </a:r>
            <a:r>
              <a:rPr lang="zh-TW" altLang="en-US" sz="1200" dirty="0" smtClean="0"/>
              <a:t>檸檬</a:t>
            </a:r>
            <a:endParaRPr lang="zh-HK" altLang="en-US" sz="1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933613" y="-49804"/>
            <a:ext cx="99171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691542"/>
              </p:ext>
            </p:extLst>
          </p:nvPr>
        </p:nvGraphicFramePr>
        <p:xfrm>
          <a:off x="78068" y="1581223"/>
          <a:ext cx="1941625" cy="1095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點陣圖影像" r:id="rId6" imgW="8380952" imgH="4734586" progId="Paint.Picture">
                  <p:embed/>
                </p:oleObj>
              </mc:Choice>
              <mc:Fallback>
                <p:oleObj name="點陣圖影像" r:id="rId6" imgW="8380952" imgH="473458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68" y="1581223"/>
                        <a:ext cx="1941625" cy="1095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文字版面配置區 3"/>
          <p:cNvSpPr txBox="1"/>
          <p:nvPr/>
        </p:nvSpPr>
        <p:spPr>
          <a:xfrm>
            <a:off x="5434330" y="164638"/>
            <a:ext cx="1323341" cy="76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normAutofit/>
          </a:bodyPr>
          <a:lstStyle>
            <a:lvl1pPr algn="ctr" defTabSz="722376">
              <a:lnSpc>
                <a:spcPct val="90000"/>
              </a:lnSpc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晚期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33" name="TextBox 24"/>
          <p:cNvSpPr txBox="1"/>
          <p:nvPr/>
        </p:nvSpPr>
        <p:spPr>
          <a:xfrm>
            <a:off x="2426611" y="1244293"/>
            <a:ext cx="178516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   準備物品</a:t>
            </a:r>
          </a:p>
        </p:txBody>
      </p:sp>
      <p:grpSp>
        <p:nvGrpSpPr>
          <p:cNvPr id="936" name="群組 6"/>
          <p:cNvGrpSpPr/>
          <p:nvPr/>
        </p:nvGrpSpPr>
        <p:grpSpPr>
          <a:xfrm>
            <a:off x="2502241" y="1281999"/>
            <a:ext cx="1964936" cy="510541"/>
            <a:chOff x="22190" y="23219"/>
            <a:chExt cx="1964935" cy="510540"/>
          </a:xfrm>
        </p:grpSpPr>
        <p:sp>
          <p:nvSpPr>
            <p:cNvPr id="934" name="Rounded Rectangle 50"/>
            <p:cNvSpPr/>
            <p:nvPr/>
          </p:nvSpPr>
          <p:spPr>
            <a:xfrm>
              <a:off x="70401" y="28918"/>
              <a:ext cx="1916724" cy="43997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5" name="TextBox 24"/>
            <p:cNvSpPr txBox="1"/>
            <p:nvPr/>
          </p:nvSpPr>
          <p:spPr>
            <a:xfrm>
              <a:off x="22190" y="23219"/>
              <a:ext cx="1785161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>
                  <a:latin typeface="+mj-lt"/>
                  <a:ea typeface="+mj-ea"/>
                  <a:cs typeface="+mj-cs"/>
                  <a:sym typeface="Helvetica"/>
                </a:rPr>
                <a:t>   </a:t>
              </a:r>
              <a:r>
                <a:rPr dirty="0" err="1">
                  <a:latin typeface="+mj-lt"/>
                  <a:ea typeface="+mj-ea"/>
                  <a:cs typeface="+mj-cs"/>
                  <a:sym typeface="Helvetica"/>
                </a:rPr>
                <a:t>準備物品</a:t>
              </a:r>
              <a:endParaRPr dirty="0"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937" name="Content Placeholder 1"/>
          <p:cNvSpPr txBox="1"/>
          <p:nvPr/>
        </p:nvSpPr>
        <p:spPr>
          <a:xfrm>
            <a:off x="2542732" y="640371"/>
            <a:ext cx="4557536" cy="50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000" b="1">
                <a:solidFill>
                  <a:srgbClr val="7717A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sz="2960" dirty="0" err="1">
                <a:latin typeface="+mj-lt"/>
                <a:ea typeface="+mj-ea"/>
                <a:cs typeface="+mj-cs"/>
                <a:sym typeface="Helvetica"/>
              </a:rPr>
              <a:t>欣賞生命</a:t>
            </a:r>
            <a:endParaRPr sz="296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38" name="矩形 10"/>
          <p:cNvSpPr txBox="1"/>
          <p:nvPr/>
        </p:nvSpPr>
        <p:spPr>
          <a:xfrm>
            <a:off x="5561271" y="3244334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 準備物品</a:t>
            </a:r>
          </a:p>
        </p:txBody>
      </p:sp>
      <p:sp>
        <p:nvSpPr>
          <p:cNvPr id="939" name="矩形 11"/>
          <p:cNvSpPr txBox="1"/>
          <p:nvPr/>
        </p:nvSpPr>
        <p:spPr>
          <a:xfrm>
            <a:off x="5586729" y="3244334"/>
            <a:ext cx="101854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訓練方法</a:t>
            </a:r>
          </a:p>
        </p:txBody>
      </p:sp>
      <p:sp>
        <p:nvSpPr>
          <p:cNvPr id="940" name="矩形 12"/>
          <p:cNvSpPr txBox="1"/>
          <p:nvPr/>
        </p:nvSpPr>
        <p:spPr>
          <a:xfrm>
            <a:off x="5586729" y="3244334"/>
            <a:ext cx="101854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訓練方法</a:t>
            </a:r>
          </a:p>
        </p:txBody>
      </p:sp>
      <p:grpSp>
        <p:nvGrpSpPr>
          <p:cNvPr id="943" name="群組 13"/>
          <p:cNvGrpSpPr/>
          <p:nvPr/>
        </p:nvGrpSpPr>
        <p:grpSpPr>
          <a:xfrm>
            <a:off x="2567753" y="2118972"/>
            <a:ext cx="1916724" cy="510541"/>
            <a:chOff x="0" y="0"/>
            <a:chExt cx="1916722" cy="510540"/>
          </a:xfrm>
        </p:grpSpPr>
        <p:sp>
          <p:nvSpPr>
            <p:cNvPr id="941" name="Rounded Rectangle 50"/>
            <p:cNvSpPr/>
            <p:nvPr/>
          </p:nvSpPr>
          <p:spPr>
            <a:xfrm>
              <a:off x="0" y="28919"/>
              <a:ext cx="1916723" cy="4327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2" name="TextBox 24"/>
            <p:cNvSpPr txBox="1"/>
            <p:nvPr/>
          </p:nvSpPr>
          <p:spPr>
            <a:xfrm>
              <a:off x="65322" y="0"/>
              <a:ext cx="164943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訓練方法</a:t>
              </a:r>
            </a:p>
          </p:txBody>
        </p:sp>
      </p:grpSp>
      <p:sp>
        <p:nvSpPr>
          <p:cNvPr id="944" name="矩形 14"/>
          <p:cNvSpPr txBox="1"/>
          <p:nvPr/>
        </p:nvSpPr>
        <p:spPr>
          <a:xfrm>
            <a:off x="2567753" y="2609557"/>
            <a:ext cx="9256139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邀請</a:t>
            </a:r>
            <a:r>
              <a:rPr lang="zh-HK" altLang="en-US" dirty="0"/>
              <a:t>患</a:t>
            </a:r>
            <a:r>
              <a:rPr dirty="0" err="1" smtClean="0"/>
              <a:t>者每隔兩至三天澆水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鼓勵</a:t>
            </a:r>
            <a:r>
              <a:rPr lang="zh-HK" altLang="en-US" dirty="0"/>
              <a:t>患</a:t>
            </a:r>
            <a:r>
              <a:rPr dirty="0" err="1" smtClean="0"/>
              <a:t>者觸摸和嗅葉子或花兒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smtClean="0"/>
              <a:t>請</a:t>
            </a:r>
            <a:r>
              <a:rPr lang="zh-HK" altLang="en-US" dirty="0"/>
              <a:t>患</a:t>
            </a:r>
            <a:r>
              <a:rPr dirty="0" err="1" smtClean="0"/>
              <a:t>者講盆栽名稱</a:t>
            </a:r>
            <a:r>
              <a:rPr dirty="0" err="1"/>
              <a:t>、外型、顏色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護老者把正面說話字句咭插在盆栽上，</a:t>
            </a:r>
            <a:r>
              <a:rPr dirty="0" err="1" smtClean="0"/>
              <a:t>自己或讓</a:t>
            </a:r>
            <a:r>
              <a:rPr lang="zh-HK" altLang="en-US" dirty="0"/>
              <a:t>患</a:t>
            </a:r>
            <a:r>
              <a:rPr dirty="0" err="1" smtClean="0"/>
              <a:t>者讀出</a:t>
            </a:r>
            <a:endParaRPr dirty="0"/>
          </a:p>
        </p:txBody>
      </p:sp>
      <p:grpSp>
        <p:nvGrpSpPr>
          <p:cNvPr id="947" name="群組 15"/>
          <p:cNvGrpSpPr/>
          <p:nvPr/>
        </p:nvGrpSpPr>
        <p:grpSpPr>
          <a:xfrm>
            <a:off x="2582719" y="4973491"/>
            <a:ext cx="2003781" cy="510541"/>
            <a:chOff x="0" y="0"/>
            <a:chExt cx="2003780" cy="510540"/>
          </a:xfrm>
        </p:grpSpPr>
        <p:sp>
          <p:nvSpPr>
            <p:cNvPr id="945" name="Rounded Rectangle 50"/>
            <p:cNvSpPr/>
            <p:nvPr/>
          </p:nvSpPr>
          <p:spPr>
            <a:xfrm>
              <a:off x="0" y="20209"/>
              <a:ext cx="2003781" cy="427672"/>
            </a:xfrm>
            <a:prstGeom prst="roundRect">
              <a:avLst>
                <a:gd name="adj" fmla="val 50000"/>
              </a:avLst>
            </a:prstGeom>
            <a:solidFill>
              <a:srgbClr val="FF6699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6" name="TextBox 24"/>
            <p:cNvSpPr txBox="1"/>
            <p:nvPr/>
          </p:nvSpPr>
          <p:spPr>
            <a:xfrm>
              <a:off x="159662" y="0"/>
              <a:ext cx="1598542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注意事項</a:t>
              </a:r>
            </a:p>
          </p:txBody>
        </p:sp>
      </p:grpSp>
      <p:sp>
        <p:nvSpPr>
          <p:cNvPr id="948" name="矩形 16"/>
          <p:cNvSpPr txBox="1"/>
          <p:nvPr/>
        </p:nvSpPr>
        <p:spPr>
          <a:xfrm>
            <a:off x="2595638" y="4536117"/>
            <a:ext cx="925613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err="1"/>
              <a:t>感官刺激和情緒治療</a:t>
            </a:r>
            <a:endParaRPr dirty="0"/>
          </a:p>
        </p:txBody>
      </p:sp>
      <p:sp>
        <p:nvSpPr>
          <p:cNvPr id="949" name="矩形 17"/>
          <p:cNvSpPr txBox="1"/>
          <p:nvPr/>
        </p:nvSpPr>
        <p:spPr>
          <a:xfrm>
            <a:off x="2554477" y="5409878"/>
            <a:ext cx="925613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 smtClean="0"/>
              <a:t>活動前護老者和</a:t>
            </a:r>
            <a:r>
              <a:rPr lang="zh-HK" altLang="en-US" dirty="0"/>
              <a:t>患</a:t>
            </a:r>
            <a:r>
              <a:rPr dirty="0" err="1" smtClean="0"/>
              <a:t>者都要清潔雙手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注意澆灌適量水份，進行時可播放柔和背景音樂</a:t>
            </a:r>
            <a:endParaRPr dirty="0"/>
          </a:p>
          <a:p>
            <a: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活動變化:可以栽種常綠或耐種植物例:黃金葛、紅掌</a:t>
            </a:r>
            <a:endParaRPr dirty="0"/>
          </a:p>
        </p:txBody>
      </p:sp>
      <p:grpSp>
        <p:nvGrpSpPr>
          <p:cNvPr id="952" name="群組 18"/>
          <p:cNvGrpSpPr/>
          <p:nvPr/>
        </p:nvGrpSpPr>
        <p:grpSpPr>
          <a:xfrm>
            <a:off x="2567753" y="4076316"/>
            <a:ext cx="1973210" cy="510541"/>
            <a:chOff x="0" y="0"/>
            <a:chExt cx="1973209" cy="510540"/>
          </a:xfrm>
        </p:grpSpPr>
        <p:sp>
          <p:nvSpPr>
            <p:cNvPr id="950" name="Rounded Rectangle 50"/>
            <p:cNvSpPr/>
            <p:nvPr/>
          </p:nvSpPr>
          <p:spPr>
            <a:xfrm>
              <a:off x="0" y="0"/>
              <a:ext cx="1973210" cy="461198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1" name="TextBox 24"/>
            <p:cNvSpPr txBox="1"/>
            <p:nvPr/>
          </p:nvSpPr>
          <p:spPr>
            <a:xfrm>
              <a:off x="194229" y="0"/>
              <a:ext cx="1572758" cy="510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訓練目的</a:t>
              </a:r>
            </a:p>
          </p:txBody>
        </p:sp>
      </p:grpSp>
      <p:sp>
        <p:nvSpPr>
          <p:cNvPr id="953" name="TextBox 24"/>
          <p:cNvSpPr txBox="1"/>
          <p:nvPr/>
        </p:nvSpPr>
        <p:spPr>
          <a:xfrm>
            <a:off x="2542732" y="1705380"/>
            <a:ext cx="960354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dirty="0" err="1"/>
              <a:t>盆栽、水壺</a:t>
            </a:r>
            <a:endParaRPr dirty="0"/>
          </a:p>
        </p:txBody>
      </p:sp>
      <p:grpSp>
        <p:nvGrpSpPr>
          <p:cNvPr id="956" name="群組 32"/>
          <p:cNvGrpSpPr/>
          <p:nvPr/>
        </p:nvGrpSpPr>
        <p:grpSpPr>
          <a:xfrm>
            <a:off x="9080806" y="599328"/>
            <a:ext cx="3111196" cy="758222"/>
            <a:chOff x="0" y="0"/>
            <a:chExt cx="3111194" cy="758221"/>
          </a:xfrm>
        </p:grpSpPr>
        <p:sp>
          <p:nvSpPr>
            <p:cNvPr id="954" name="Freeform: Shape 66"/>
            <p:cNvSpPr/>
            <p:nvPr/>
          </p:nvSpPr>
          <p:spPr>
            <a:xfrm>
              <a:off x="-1" y="0"/>
              <a:ext cx="3111196" cy="75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5" name="TextBox 42"/>
            <p:cNvSpPr txBox="1"/>
            <p:nvPr/>
          </p:nvSpPr>
          <p:spPr>
            <a:xfrm>
              <a:off x="81616" y="93221"/>
              <a:ext cx="265791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建議活動三</a:t>
              </a:r>
            </a:p>
          </p:txBody>
        </p:sp>
      </p:grpSp>
      <p:pic>
        <p:nvPicPr>
          <p:cNvPr id="957" name="圖片 38" descr="圖片 38"/>
          <p:cNvPicPr>
            <a:picLocks noChangeAspect="1"/>
          </p:cNvPicPr>
          <p:nvPr/>
        </p:nvPicPr>
        <p:blipFill>
          <a:blip r:embed="rId3">
            <a:extLst/>
          </a:blip>
          <a:srcRect r="3303" b="18755"/>
          <a:stretch>
            <a:fillRect/>
          </a:stretch>
        </p:blipFill>
        <p:spPr>
          <a:xfrm>
            <a:off x="9641568" y="1425166"/>
            <a:ext cx="1957878" cy="219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圖片 1" descr="圖片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32" y="2274277"/>
            <a:ext cx="2130387" cy="2838740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399743" y="5258375"/>
            <a:ext cx="1909157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圖中有一盆家中小盆栽</a:t>
            </a:r>
            <a:endParaRPr lang="zh-HK" altLang="en-US" sz="1200" dirty="0">
              <a:latin typeface="+mj-ea"/>
              <a:ea typeface="+mj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792827" y="1380399"/>
            <a:ext cx="165536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+mj-ea"/>
                <a:ea typeface="+mj-ea"/>
              </a:rPr>
              <a:t>圖中有鮮艷的花朵</a:t>
            </a:r>
            <a:endParaRPr lang="zh-HK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6096000" y="2084852"/>
            <a:ext cx="36100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9600" b="1" cap="none" spc="0" dirty="0" smtClean="0">
                <a:ln w="12700" cmpd="sng">
                  <a:solidFill>
                    <a:srgbClr val="9900FF"/>
                  </a:solidFill>
                  <a:prstDash val="solid"/>
                </a:ln>
                <a:gradFill flip="none" rotWithShape="1">
                  <a:gsLst>
                    <a:gs pos="0">
                      <a:srgbClr val="9966FF">
                        <a:shade val="30000"/>
                        <a:satMod val="115000"/>
                      </a:srgbClr>
                    </a:gs>
                    <a:gs pos="50000">
                      <a:srgbClr val="9966FF">
                        <a:shade val="67500"/>
                        <a:satMod val="115000"/>
                      </a:srgbClr>
                    </a:gs>
                    <a:gs pos="100000">
                      <a:srgbClr val="9966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latin typeface="+mj-ea"/>
                <a:ea typeface="+mj-ea"/>
              </a:rPr>
              <a:t>謝謝</a:t>
            </a:r>
            <a:endParaRPr lang="zh-TW" altLang="en-US" sz="9600" b="1" cap="none" spc="0" dirty="0">
              <a:ln w="12700" cmpd="sng">
                <a:solidFill>
                  <a:srgbClr val="9900FF"/>
                </a:solidFill>
                <a:prstDash val="solid"/>
              </a:ln>
              <a:gradFill flip="none" rotWithShape="1">
                <a:gsLst>
                  <a:gs pos="0">
                    <a:srgbClr val="9966FF">
                      <a:shade val="30000"/>
                      <a:satMod val="115000"/>
                    </a:srgbClr>
                  </a:gs>
                  <a:gs pos="50000">
                    <a:srgbClr val="9966FF">
                      <a:shade val="67500"/>
                      <a:satMod val="115000"/>
                    </a:srgbClr>
                  </a:gs>
                  <a:gs pos="100000">
                    <a:srgbClr val="9966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/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82287" y="3741056"/>
            <a:ext cx="2954655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齊心</a:t>
            </a:r>
            <a:r>
              <a:rPr lang="zh-TW" altLang="en-US" sz="5400" b="1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抗</a:t>
            </a:r>
            <a:r>
              <a:rPr lang="zh-TW" altLang="en-US" sz="5400" b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</a:rPr>
              <a:t>疫</a:t>
            </a:r>
            <a:endParaRPr lang="zh-TW" altLang="en-US" sz="5400" b="1" dirty="0">
              <a:ln w="10160">
                <a:solidFill>
                  <a:srgbClr val="00B0F0"/>
                </a:solidFill>
                <a:prstDash val="solid"/>
              </a:ln>
              <a:solidFill>
                <a:srgbClr val="3399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1" y="925673"/>
            <a:ext cx="4682995" cy="54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446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文字版面配置區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>
            <a:normAutofit/>
          </a:bodyPr>
          <a:lstStyle>
            <a:lvl1pPr defTabSz="685800">
              <a:spcBef>
                <a:spcPts val="1300"/>
              </a:spcBef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抗疫知識</a:t>
            </a:r>
            <a:r>
              <a:rPr sz="379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3790" dirty="0" err="1">
                <a:latin typeface="+mj-lt"/>
                <a:ea typeface="+mj-ea"/>
                <a:cs typeface="+mj-cs"/>
                <a:sym typeface="Helvetica"/>
              </a:rPr>
              <a:t>不可不識</a:t>
            </a:r>
            <a:endParaRPr sz="379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05" name="矩形 3"/>
          <p:cNvSpPr txBox="1"/>
          <p:nvPr/>
        </p:nvSpPr>
        <p:spPr>
          <a:xfrm>
            <a:off x="8165591" y="4464896"/>
            <a:ext cx="220065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dirty="0" err="1">
                <a:latin typeface="+mj-ea"/>
                <a:sym typeface="Helvetica"/>
              </a:rPr>
              <a:t>如有任何身體不適（即使症狀非常輕微</a:t>
            </a:r>
            <a:r>
              <a:rPr dirty="0">
                <a:latin typeface="+mj-ea"/>
                <a:sym typeface="Helvetica"/>
              </a:rPr>
              <a:t>），</a:t>
            </a:r>
            <a:r>
              <a:rPr dirty="0" err="1">
                <a:latin typeface="+mj-ea"/>
                <a:sym typeface="Helvetica"/>
              </a:rPr>
              <a:t>應盡快向醫生求診</a:t>
            </a:r>
            <a:endParaRPr dirty="0">
              <a:latin typeface="+mj-ea"/>
              <a:sym typeface="Helvetica"/>
            </a:endParaRPr>
          </a:p>
        </p:txBody>
      </p:sp>
      <p:sp>
        <p:nvSpPr>
          <p:cNvPr id="506" name="矩形 4"/>
          <p:cNvSpPr txBox="1"/>
          <p:nvPr/>
        </p:nvSpPr>
        <p:spPr>
          <a:xfrm>
            <a:off x="4862024" y="4495043"/>
            <a:ext cx="214417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微軟正黑體" panose="020B0604030504040204" pitchFamily="34" charset="-120"/>
                <a:cs typeface="+mj-cs"/>
                <a:sym typeface="Helvetica"/>
              </a:rPr>
              <a:t>進行活動前應以梘</a:t>
            </a:r>
            <a:endParaRPr dirty="0">
              <a:latin typeface="+mj-lt"/>
              <a:ea typeface="微軟正黑體" panose="020B0604030504040204" pitchFamily="34" charset="-120"/>
              <a:cs typeface="+mj-cs"/>
              <a:sym typeface="Helvetica"/>
            </a:endParaRPr>
          </a:p>
          <a:p>
            <a:pPr>
              <a:defRPr sz="20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微軟正黑體" panose="020B0604030504040204" pitchFamily="34" charset="-120"/>
                <a:cs typeface="+mj-cs"/>
                <a:sym typeface="Helvetica"/>
              </a:rPr>
              <a:t>液和清水清潔雙手</a:t>
            </a:r>
            <a:endParaRPr dirty="0">
              <a:latin typeface="+mj-lt"/>
              <a:ea typeface="微軟正黑體" panose="020B0604030504040204" pitchFamily="34" charset="-120"/>
              <a:cs typeface="+mj-cs"/>
              <a:sym typeface="Helvetica"/>
            </a:endParaRPr>
          </a:p>
        </p:txBody>
      </p:sp>
      <p:pic>
        <p:nvPicPr>
          <p:cNvPr id="507" name="圖片 6" descr="圖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3790" y="1993338"/>
            <a:ext cx="2179076" cy="217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圖片 7" descr="圖片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17406" y="1993338"/>
            <a:ext cx="2194561" cy="219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圖片 10" descr="圖片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75139" y="435065"/>
            <a:ext cx="2000251" cy="154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圖片 9" descr="圖片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3933" y="1978116"/>
            <a:ext cx="1917437" cy="2148633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矩形 8"/>
          <p:cNvSpPr txBox="1"/>
          <p:nvPr/>
        </p:nvSpPr>
        <p:spPr>
          <a:xfrm>
            <a:off x="1689690" y="4464896"/>
            <a:ext cx="2413387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2000" dirty="0" err="1">
                <a:latin typeface="+mj-lt"/>
              </a:rPr>
              <a:t>佩戴外科口罩，可有</a:t>
            </a:r>
            <a:endParaRPr sz="2000" dirty="0">
              <a:latin typeface="+mj-lt"/>
            </a:endParaRPr>
          </a:p>
          <a:p>
            <a:pPr>
              <a:defRPr>
                <a:solidFill>
                  <a:srgbClr val="00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2000" dirty="0">
                <a:latin typeface="+mj-lt"/>
              </a:rPr>
              <a:t>效預防2019</a:t>
            </a:r>
            <a:r>
              <a:rPr sz="2000" dirty="0" smtClean="0">
                <a:latin typeface="+mj-lt"/>
              </a:rPr>
              <a:t>冠狀病毒病</a:t>
            </a:r>
            <a:r>
              <a:rPr sz="2000" dirty="0">
                <a:latin typeface="+mj-lt"/>
              </a:rPr>
              <a:t>。因此，</a:t>
            </a:r>
            <a:r>
              <a:rPr sz="2000" dirty="0" smtClean="0">
                <a:latin typeface="+mj-lt"/>
              </a:rPr>
              <a:t>若護老者或</a:t>
            </a:r>
            <a:r>
              <a:rPr lang="zh-TW" altLang="en-US" sz="2000" dirty="0" smtClean="0">
                <a:latin typeface="+mj-lt"/>
              </a:rPr>
              <a:t>患</a:t>
            </a:r>
            <a:r>
              <a:rPr sz="2000" dirty="0" err="1" smtClean="0">
                <a:latin typeface="+mj-lt"/>
              </a:rPr>
              <a:t>者身體不適或出現病徵</a:t>
            </a:r>
            <a:r>
              <a:rPr sz="2000" dirty="0" err="1">
                <a:latin typeface="+mj-lt"/>
              </a:rPr>
              <a:t>，</a:t>
            </a:r>
            <a:r>
              <a:rPr sz="2000" dirty="0" err="1" smtClean="0">
                <a:latin typeface="+mj-lt"/>
              </a:rPr>
              <a:t>活動時必須佩戴口罩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/>
          <a:lstStyle>
            <a:lvl1pPr defTabSz="722376"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認知障礙症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17" name="Text Placeholder 2"/>
          <p:cNvSpPr>
            <a:spLocks noGrp="1"/>
          </p:cNvSpPr>
          <p:nvPr>
            <p:ph type="body" idx="13"/>
          </p:nvPr>
        </p:nvSpPr>
        <p:spPr>
          <a:xfrm>
            <a:off x="0" y="932723"/>
            <a:ext cx="12192000" cy="7680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>
            <a:lvl1pPr defTabSz="868680">
              <a:spcBef>
                <a:spcPts val="1700"/>
              </a:spcBef>
              <a:defRPr sz="38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latin typeface="+mj-lt"/>
                <a:ea typeface="+mj-ea"/>
                <a:cs typeface="+mj-cs"/>
                <a:sym typeface="Helvetica"/>
              </a:rPr>
              <a:t>一般而言，可分為３個階段</a:t>
            </a:r>
          </a:p>
        </p:txBody>
      </p:sp>
      <p:sp>
        <p:nvSpPr>
          <p:cNvPr id="518" name="Right Arrow Callout 5"/>
          <p:cNvSpPr/>
          <p:nvPr/>
        </p:nvSpPr>
        <p:spPr>
          <a:xfrm>
            <a:off x="7891876" y="1996513"/>
            <a:ext cx="4060775" cy="2680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64" y="0"/>
                </a:lnTo>
                <a:lnTo>
                  <a:pt x="15964" y="7528"/>
                </a:lnTo>
                <a:lnTo>
                  <a:pt x="18139" y="7528"/>
                </a:lnTo>
                <a:lnTo>
                  <a:pt x="18139" y="5264"/>
                </a:lnTo>
                <a:lnTo>
                  <a:pt x="21600" y="10800"/>
                </a:lnTo>
                <a:lnTo>
                  <a:pt x="18139" y="16336"/>
                </a:lnTo>
                <a:lnTo>
                  <a:pt x="18139" y="14072"/>
                </a:lnTo>
                <a:lnTo>
                  <a:pt x="15964" y="14072"/>
                </a:lnTo>
                <a:lnTo>
                  <a:pt x="1596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FA8E8"/>
          </a:solidFill>
          <a:ln w="50800">
            <a:solidFill>
              <a:schemeClr val="accent3"/>
            </a:solidFill>
            <a:miter/>
          </a:ln>
          <a:effectLst>
            <a:outerShdw blurRad="25400" dist="254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Right Arrow Callout 6"/>
          <p:cNvSpPr/>
          <p:nvPr/>
        </p:nvSpPr>
        <p:spPr>
          <a:xfrm>
            <a:off x="4497661" y="1996512"/>
            <a:ext cx="4060775" cy="2680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64" y="0"/>
                </a:lnTo>
                <a:lnTo>
                  <a:pt x="15964" y="7528"/>
                </a:lnTo>
                <a:lnTo>
                  <a:pt x="18139" y="7528"/>
                </a:lnTo>
                <a:lnTo>
                  <a:pt x="18139" y="5264"/>
                </a:lnTo>
                <a:lnTo>
                  <a:pt x="21600" y="10800"/>
                </a:lnTo>
                <a:lnTo>
                  <a:pt x="18139" y="16336"/>
                </a:lnTo>
                <a:lnTo>
                  <a:pt x="18139" y="14072"/>
                </a:lnTo>
                <a:lnTo>
                  <a:pt x="15964" y="14072"/>
                </a:lnTo>
                <a:lnTo>
                  <a:pt x="1596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DE270"/>
          </a:solidFill>
          <a:ln w="50800">
            <a:solidFill>
              <a:schemeClr val="accent2"/>
            </a:solidFill>
            <a:miter/>
          </a:ln>
          <a:effectLst>
            <a:outerShdw blurRad="25400" dist="254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Right Arrow Callout 7"/>
          <p:cNvSpPr/>
          <p:nvPr/>
        </p:nvSpPr>
        <p:spPr>
          <a:xfrm>
            <a:off x="1103445" y="1996512"/>
            <a:ext cx="4060776" cy="2680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64" y="0"/>
                </a:lnTo>
                <a:lnTo>
                  <a:pt x="15964" y="7528"/>
                </a:lnTo>
                <a:lnTo>
                  <a:pt x="18139" y="7528"/>
                </a:lnTo>
                <a:lnTo>
                  <a:pt x="18139" y="5264"/>
                </a:lnTo>
                <a:lnTo>
                  <a:pt x="21600" y="10800"/>
                </a:lnTo>
                <a:lnTo>
                  <a:pt x="18139" y="16336"/>
                </a:lnTo>
                <a:lnTo>
                  <a:pt x="18139" y="14072"/>
                </a:lnTo>
                <a:lnTo>
                  <a:pt x="15964" y="14072"/>
                </a:lnTo>
                <a:lnTo>
                  <a:pt x="1596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8EE93"/>
          </a:solidFill>
          <a:ln w="50800">
            <a:solidFill>
              <a:schemeClr val="accent1"/>
            </a:solidFill>
            <a:miter/>
          </a:ln>
          <a:effectLst>
            <a:outerShdw blurRad="25400" dist="254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Box 8"/>
          <p:cNvSpPr txBox="1"/>
          <p:nvPr/>
        </p:nvSpPr>
        <p:spPr>
          <a:xfrm>
            <a:off x="1149165" y="2084851"/>
            <a:ext cx="2692871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800" b="1">
                <a:solidFill>
                  <a:srgbClr val="006B0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早期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22" name="TextBox 14"/>
          <p:cNvSpPr txBox="1"/>
          <p:nvPr/>
        </p:nvSpPr>
        <p:spPr>
          <a:xfrm>
            <a:off x="1740927" y="3387068"/>
            <a:ext cx="360158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163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3000" dirty="0" err="1">
                <a:latin typeface="+mj-lt"/>
                <a:ea typeface="+mj-ea"/>
                <a:cs typeface="+mj-cs"/>
                <a:sym typeface="Helvetica"/>
              </a:rPr>
              <a:t>一至二年</a:t>
            </a:r>
            <a:endParaRPr sz="300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23" name="TextBox 20"/>
          <p:cNvSpPr txBox="1"/>
          <p:nvPr/>
        </p:nvSpPr>
        <p:spPr>
          <a:xfrm>
            <a:off x="3165388" y="5253202"/>
            <a:ext cx="7702269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*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病情的進展及病徵會因人而異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24" name="TextBox 8"/>
          <p:cNvSpPr txBox="1"/>
          <p:nvPr/>
        </p:nvSpPr>
        <p:spPr>
          <a:xfrm>
            <a:off x="4701559" y="2115048"/>
            <a:ext cx="2692870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800" b="1">
                <a:solidFill>
                  <a:srgbClr val="8552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中期</a:t>
            </a:r>
          </a:p>
        </p:txBody>
      </p:sp>
      <p:sp>
        <p:nvSpPr>
          <p:cNvPr id="525" name="TextBox 8"/>
          <p:cNvSpPr txBox="1"/>
          <p:nvPr/>
        </p:nvSpPr>
        <p:spPr>
          <a:xfrm>
            <a:off x="8061933" y="2084851"/>
            <a:ext cx="2692870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800" b="1">
                <a:solidFill>
                  <a:srgbClr val="003E6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晚期</a:t>
            </a:r>
          </a:p>
        </p:txBody>
      </p:sp>
      <p:sp>
        <p:nvSpPr>
          <p:cNvPr id="526" name="TextBox 14"/>
          <p:cNvSpPr txBox="1"/>
          <p:nvPr/>
        </p:nvSpPr>
        <p:spPr>
          <a:xfrm>
            <a:off x="8590417" y="3389510"/>
            <a:ext cx="360158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003E6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3000" dirty="0" err="1">
                <a:latin typeface="+mj-lt"/>
                <a:ea typeface="+mj-ea"/>
                <a:cs typeface="+mj-cs"/>
                <a:sym typeface="Helvetica"/>
              </a:rPr>
              <a:t>五年及以後</a:t>
            </a:r>
            <a:endParaRPr sz="3000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27" name="TextBox 14"/>
          <p:cNvSpPr txBox="1"/>
          <p:nvPr/>
        </p:nvSpPr>
        <p:spPr>
          <a:xfrm>
            <a:off x="5078382" y="3389510"/>
            <a:ext cx="360158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8552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3000" dirty="0" err="1">
                <a:latin typeface="+mj-lt"/>
                <a:ea typeface="+mj-ea"/>
                <a:cs typeface="+mj-cs"/>
                <a:sym typeface="Helvetica"/>
              </a:rPr>
              <a:t>二至四或五年</a:t>
            </a:r>
            <a:endParaRPr sz="3000"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/>
          <a:lstStyle>
            <a:lvl1pPr defTabSz="722376"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早期病徵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532" name="Table 6"/>
          <p:cNvGraphicFramePr/>
          <p:nvPr>
            <p:extLst>
              <p:ext uri="{D42A27DB-BD31-4B8C-83A1-F6EECF244321}">
                <p14:modId xmlns:p14="http://schemas.microsoft.com/office/powerpoint/2010/main" val="496649902"/>
              </p:ext>
            </p:extLst>
          </p:nvPr>
        </p:nvGraphicFramePr>
        <p:xfrm>
          <a:off x="556855" y="1214995"/>
          <a:ext cx="3769445" cy="5368684"/>
        </p:xfrm>
        <a:graphic>
          <a:graphicData uri="http://schemas.openxmlformats.org/drawingml/2006/table">
            <a:tbl>
              <a:tblPr bandRow="1">
                <a:tableStyleId>{33BA23B1-9221-436E-865A-0063620EA4FD}</a:tableStyleId>
              </a:tblPr>
              <a:tblGrid>
                <a:gridCol w="26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9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019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AA936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rgbClr val="FAA936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rgbClr val="FAA936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AA936"/>
                      </a:solidFill>
                    </a:lnR>
                    <a:lnT w="19050">
                      <a:solidFill>
                        <a:srgbClr val="FAA936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272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 err="1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認知能力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</a:p>
                  </a:txBody>
                  <a:tcPr marL="59801" marR="59801" marT="59801" marB="59801" anchor="ctr" horzOverflow="overflow">
                    <a:lnL w="19050">
                      <a:solidFill>
                        <a:srgbClr val="FAA936"/>
                      </a:solidFill>
                    </a:lnL>
                    <a:lnR w="19050">
                      <a:solidFill>
                        <a:srgbClr val="FAA936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393">
                <a:tc>
                  <a:txBody>
                    <a:bodyPr/>
                    <a:lstStyle/>
                    <a:p>
                      <a:pPr algn="ctr">
                        <a:defRPr sz="2200">
                          <a:solidFill>
                            <a:srgbClr val="939393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AA936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rgbClr val="FAA936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失去短期記憶</a:t>
                      </a:r>
                      <a:r>
                        <a:rPr dirty="0">
                          <a:latin typeface="+mj-lt"/>
                        </a:rPr>
                        <a:t> (</a:t>
                      </a:r>
                      <a:r>
                        <a:rPr dirty="0" err="1">
                          <a:latin typeface="+mj-lt"/>
                        </a:rPr>
                        <a:t>忘記關水</a:t>
                      </a:r>
                      <a:r>
                        <a:rPr dirty="0">
                          <a:latin typeface="+mj-lt"/>
                        </a:rPr>
                        <a:t> 、</a:t>
                      </a:r>
                      <a:r>
                        <a:rPr dirty="0" err="1">
                          <a:latin typeface="+mj-lt"/>
                        </a:rPr>
                        <a:t>關火、攜帶鎖匙等；忘記剛認識的人和事</a:t>
                      </a:r>
                      <a:r>
                        <a:rPr dirty="0">
                          <a:latin typeface="+mj-lt"/>
                          <a:ea typeface="+mn-ea"/>
                          <a:cs typeface="+mn-cs"/>
                          <a:sym typeface="Calibri"/>
                        </a:rPr>
                        <a:t>)</a:t>
                      </a: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判斷力減退</a:t>
                      </a:r>
                      <a:r>
                        <a:rPr dirty="0">
                          <a:latin typeface="+mj-lt"/>
                        </a:rPr>
                        <a:t> (</a:t>
                      </a:r>
                      <a:r>
                        <a:rPr dirty="0" err="1">
                          <a:latin typeface="+mj-lt"/>
                        </a:rPr>
                        <a:t>處理較複雜的事情、運算感困難</a:t>
                      </a:r>
                      <a:r>
                        <a:rPr dirty="0">
                          <a:latin typeface="+mj-lt"/>
                          <a:ea typeface="+mn-ea"/>
                          <a:cs typeface="+mn-cs"/>
                          <a:sym typeface="Calibri"/>
                        </a:rPr>
                        <a:t>)</a:t>
                      </a: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學習新事物感困難</a:t>
                      </a:r>
                      <a:endParaRPr dirty="0">
                        <a:latin typeface="+mj-lt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AA936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AA936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rgbClr val="FAA93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33" name="Table 6"/>
          <p:cNvGraphicFramePr/>
          <p:nvPr/>
        </p:nvGraphicFramePr>
        <p:xfrm>
          <a:off x="4367807" y="1214995"/>
          <a:ext cx="3793099" cy="5368684"/>
        </p:xfrm>
        <a:graphic>
          <a:graphicData uri="http://schemas.openxmlformats.org/drawingml/2006/table">
            <a:tbl>
              <a:tblPr bandRow="1">
                <a:tableStyleId>{33BA23B1-9221-436E-865A-0063620EA4FD}</a:tableStyleId>
              </a:tblPr>
              <a:tblGrid>
                <a:gridCol w="29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4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92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自理能力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9050">
                      <a:solidFill>
                        <a:schemeClr val="accent5"/>
                      </a:solidFill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784">
                <a:tc rowSpan="4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基本自理活動仍能應付，但需旁人提醒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家中物品胡亂放置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defRPr sz="24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203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36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7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6265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700" b="1">
                          <a:solidFill>
                            <a:srgbClr val="838383"/>
                          </a:solidFill>
                        </a:defRPr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37" name="群組 16"/>
          <p:cNvGrpSpPr/>
          <p:nvPr/>
        </p:nvGrpSpPr>
        <p:grpSpPr>
          <a:xfrm>
            <a:off x="2159561" y="1060129"/>
            <a:ext cx="4416492" cy="625396"/>
            <a:chOff x="0" y="0"/>
            <a:chExt cx="4416491" cy="625394"/>
          </a:xfrm>
        </p:grpSpPr>
        <p:sp>
          <p:nvSpPr>
            <p:cNvPr id="534" name="Round Same Side Corner Rectangle 8"/>
            <p:cNvSpPr/>
            <p:nvPr/>
          </p:nvSpPr>
          <p:spPr>
            <a:xfrm>
              <a:off x="3765610" y="5725"/>
              <a:ext cx="235281" cy="61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133"/>
                  </a:moveTo>
                  <a:lnTo>
                    <a:pt x="17537" y="4133"/>
                  </a:lnTo>
                  <a:cubicBezTo>
                    <a:pt x="19781" y="4133"/>
                    <a:pt x="21600" y="4824"/>
                    <a:pt x="21600" y="5675"/>
                  </a:cubicBezTo>
                  <a:lnTo>
                    <a:pt x="21600" y="7121"/>
                  </a:lnTo>
                  <a:lnTo>
                    <a:pt x="21600" y="7121"/>
                  </a:lnTo>
                  <a:lnTo>
                    <a:pt x="21600" y="11362"/>
                  </a:lnTo>
                  <a:cubicBezTo>
                    <a:pt x="21600" y="11800"/>
                    <a:pt x="20665" y="12155"/>
                    <a:pt x="19512" y="12155"/>
                  </a:cubicBezTo>
                  <a:cubicBezTo>
                    <a:pt x="18359" y="12155"/>
                    <a:pt x="17424" y="11800"/>
                    <a:pt x="17424" y="11362"/>
                  </a:cubicBezTo>
                  <a:lnTo>
                    <a:pt x="17424" y="7656"/>
                  </a:lnTo>
                  <a:lnTo>
                    <a:pt x="16803" y="7656"/>
                  </a:lnTo>
                  <a:cubicBezTo>
                    <a:pt x="16769" y="11973"/>
                    <a:pt x="16735" y="16291"/>
                    <a:pt x="16701" y="20609"/>
                  </a:cubicBezTo>
                  <a:cubicBezTo>
                    <a:pt x="16701" y="21156"/>
                    <a:pt x="15532" y="21600"/>
                    <a:pt x="14091" y="21600"/>
                  </a:cubicBezTo>
                  <a:cubicBezTo>
                    <a:pt x="12649" y="21600"/>
                    <a:pt x="11481" y="21156"/>
                    <a:pt x="11481" y="20609"/>
                  </a:cubicBezTo>
                  <a:lnTo>
                    <a:pt x="11481" y="12689"/>
                  </a:lnTo>
                  <a:lnTo>
                    <a:pt x="9915" y="12689"/>
                  </a:lnTo>
                  <a:lnTo>
                    <a:pt x="9915" y="20609"/>
                  </a:lnTo>
                  <a:cubicBezTo>
                    <a:pt x="9915" y="21156"/>
                    <a:pt x="8747" y="21600"/>
                    <a:pt x="7305" y="21600"/>
                  </a:cubicBezTo>
                  <a:cubicBezTo>
                    <a:pt x="5864" y="21600"/>
                    <a:pt x="4696" y="21156"/>
                    <a:pt x="4696" y="20609"/>
                  </a:cubicBezTo>
                  <a:cubicBezTo>
                    <a:pt x="4729" y="16291"/>
                    <a:pt x="4763" y="11973"/>
                    <a:pt x="4797" y="7656"/>
                  </a:cubicBezTo>
                  <a:lnTo>
                    <a:pt x="4176" y="7656"/>
                  </a:lnTo>
                  <a:lnTo>
                    <a:pt x="4176" y="11362"/>
                  </a:lnTo>
                  <a:cubicBezTo>
                    <a:pt x="4176" y="11800"/>
                    <a:pt x="3241" y="12155"/>
                    <a:pt x="2088" y="12155"/>
                  </a:cubicBezTo>
                  <a:cubicBezTo>
                    <a:pt x="935" y="12155"/>
                    <a:pt x="0" y="11800"/>
                    <a:pt x="0" y="11362"/>
                  </a:cubicBezTo>
                  <a:lnTo>
                    <a:pt x="0" y="7656"/>
                  </a:lnTo>
                  <a:lnTo>
                    <a:pt x="0" y="7656"/>
                  </a:lnTo>
                  <a:lnTo>
                    <a:pt x="0" y="5675"/>
                  </a:lnTo>
                  <a:cubicBezTo>
                    <a:pt x="0" y="4824"/>
                    <a:pt x="1819" y="4133"/>
                    <a:pt x="4063" y="4133"/>
                  </a:cubicBezTo>
                  <a:close/>
                  <a:moveTo>
                    <a:pt x="10800" y="0"/>
                  </a:moveTo>
                  <a:cubicBezTo>
                    <a:pt x="13501" y="0"/>
                    <a:pt x="15691" y="831"/>
                    <a:pt x="15691" y="1857"/>
                  </a:cubicBezTo>
                  <a:cubicBezTo>
                    <a:pt x="15691" y="2882"/>
                    <a:pt x="13501" y="3714"/>
                    <a:pt x="10800" y="3714"/>
                  </a:cubicBezTo>
                  <a:cubicBezTo>
                    <a:pt x="8099" y="3714"/>
                    <a:pt x="5909" y="2882"/>
                    <a:pt x="5909" y="1857"/>
                  </a:cubicBezTo>
                  <a:cubicBezTo>
                    <a:pt x="5909" y="831"/>
                    <a:pt x="809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5" name="Round Same Side Corner Rectangle 20"/>
            <p:cNvSpPr/>
            <p:nvPr/>
          </p:nvSpPr>
          <p:spPr>
            <a:xfrm rot="10800000">
              <a:off x="4123318" y="0"/>
              <a:ext cx="293173" cy="6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4045" y="17535"/>
                  </a:moveTo>
                  <a:lnTo>
                    <a:pt x="7118" y="17535"/>
                  </a:lnTo>
                  <a:cubicBezTo>
                    <a:pt x="5667" y="17471"/>
                    <a:pt x="5728" y="17595"/>
                    <a:pt x="5335" y="17150"/>
                  </a:cubicBezTo>
                  <a:lnTo>
                    <a:pt x="94" y="10593"/>
                  </a:lnTo>
                  <a:cubicBezTo>
                    <a:pt x="-189" y="10239"/>
                    <a:pt x="184" y="9841"/>
                    <a:pt x="927" y="9706"/>
                  </a:cubicBezTo>
                  <a:cubicBezTo>
                    <a:pt x="1671" y="9571"/>
                    <a:pt x="2503" y="9749"/>
                    <a:pt x="2786" y="10104"/>
                  </a:cubicBezTo>
                  <a:lnTo>
                    <a:pt x="5770" y="13837"/>
                  </a:lnTo>
                  <a:lnTo>
                    <a:pt x="6352" y="13837"/>
                  </a:lnTo>
                  <a:lnTo>
                    <a:pt x="2587" y="6602"/>
                  </a:lnTo>
                  <a:lnTo>
                    <a:pt x="6308" y="6602"/>
                  </a:lnTo>
                  <a:lnTo>
                    <a:pt x="6308" y="918"/>
                  </a:lnTo>
                  <a:cubicBezTo>
                    <a:pt x="6308" y="411"/>
                    <a:pt x="7170" y="0"/>
                    <a:pt x="8232" y="0"/>
                  </a:cubicBezTo>
                  <a:cubicBezTo>
                    <a:pt x="9295" y="0"/>
                    <a:pt x="10157" y="411"/>
                    <a:pt x="10157" y="918"/>
                  </a:cubicBezTo>
                  <a:lnTo>
                    <a:pt x="10157" y="6602"/>
                  </a:lnTo>
                  <a:lnTo>
                    <a:pt x="11067" y="6602"/>
                  </a:lnTo>
                  <a:lnTo>
                    <a:pt x="11067" y="918"/>
                  </a:lnTo>
                  <a:cubicBezTo>
                    <a:pt x="11067" y="411"/>
                    <a:pt x="11929" y="0"/>
                    <a:pt x="12991" y="0"/>
                  </a:cubicBezTo>
                  <a:cubicBezTo>
                    <a:pt x="14054" y="0"/>
                    <a:pt x="14916" y="411"/>
                    <a:pt x="14916" y="918"/>
                  </a:cubicBezTo>
                  <a:lnTo>
                    <a:pt x="14916" y="6602"/>
                  </a:lnTo>
                  <a:lnTo>
                    <a:pt x="18653" y="6602"/>
                  </a:lnTo>
                  <a:lnTo>
                    <a:pt x="14888" y="13837"/>
                  </a:lnTo>
                  <a:lnTo>
                    <a:pt x="15452" y="13837"/>
                  </a:lnTo>
                  <a:lnTo>
                    <a:pt x="18436" y="10104"/>
                  </a:lnTo>
                  <a:cubicBezTo>
                    <a:pt x="18719" y="9749"/>
                    <a:pt x="19551" y="9571"/>
                    <a:pt x="20295" y="9706"/>
                  </a:cubicBezTo>
                  <a:cubicBezTo>
                    <a:pt x="21038" y="9841"/>
                    <a:pt x="21411" y="10239"/>
                    <a:pt x="21128" y="10593"/>
                  </a:cubicBezTo>
                  <a:lnTo>
                    <a:pt x="15887" y="17150"/>
                  </a:lnTo>
                  <a:cubicBezTo>
                    <a:pt x="15422" y="17595"/>
                    <a:pt x="15507" y="17471"/>
                    <a:pt x="14045" y="17535"/>
                  </a:cubicBezTo>
                  <a:close/>
                  <a:moveTo>
                    <a:pt x="10582" y="21600"/>
                  </a:moveTo>
                  <a:cubicBezTo>
                    <a:pt x="8536" y="21600"/>
                    <a:pt x="6878" y="20809"/>
                    <a:pt x="6878" y="19833"/>
                  </a:cubicBezTo>
                  <a:cubicBezTo>
                    <a:pt x="6878" y="18857"/>
                    <a:pt x="8536" y="18065"/>
                    <a:pt x="10582" y="18065"/>
                  </a:cubicBezTo>
                  <a:cubicBezTo>
                    <a:pt x="12628" y="18065"/>
                    <a:pt x="14286" y="18857"/>
                    <a:pt x="14286" y="19833"/>
                  </a:cubicBezTo>
                  <a:cubicBezTo>
                    <a:pt x="14286" y="20809"/>
                    <a:pt x="12628" y="21600"/>
                    <a:pt x="10582" y="21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6" name="Freeform 108"/>
            <p:cNvSpPr/>
            <p:nvPr/>
          </p:nvSpPr>
          <p:spPr>
            <a:xfrm>
              <a:off x="-1" y="122978"/>
              <a:ext cx="454675" cy="50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3" h="21519" extrusionOk="0">
                  <a:moveTo>
                    <a:pt x="9850" y="6050"/>
                  </a:moveTo>
                  <a:cubicBezTo>
                    <a:pt x="10392" y="5899"/>
                    <a:pt x="10982" y="6076"/>
                    <a:pt x="11381" y="6509"/>
                  </a:cubicBezTo>
                  <a:lnTo>
                    <a:pt x="11252" y="6636"/>
                  </a:lnTo>
                  <a:cubicBezTo>
                    <a:pt x="10900" y="6253"/>
                    <a:pt x="10380" y="6095"/>
                    <a:pt x="9902" y="6227"/>
                  </a:cubicBezTo>
                  <a:cubicBezTo>
                    <a:pt x="9395" y="6366"/>
                    <a:pt x="9028" y="6807"/>
                    <a:pt x="8967" y="7350"/>
                  </a:cubicBezTo>
                  <a:lnTo>
                    <a:pt x="8792" y="7321"/>
                  </a:lnTo>
                  <a:cubicBezTo>
                    <a:pt x="8810" y="7168"/>
                    <a:pt x="8849" y="7022"/>
                    <a:pt x="8907" y="6886"/>
                  </a:cubicBezTo>
                  <a:cubicBezTo>
                    <a:pt x="8951" y="6785"/>
                    <a:pt x="9004" y="6689"/>
                    <a:pt x="9067" y="6601"/>
                  </a:cubicBezTo>
                  <a:close/>
                  <a:moveTo>
                    <a:pt x="10134" y="4386"/>
                  </a:moveTo>
                  <a:cubicBezTo>
                    <a:pt x="10406" y="4334"/>
                    <a:pt x="10693" y="4356"/>
                    <a:pt x="10964" y="4458"/>
                  </a:cubicBezTo>
                  <a:lnTo>
                    <a:pt x="10903" y="4631"/>
                  </a:lnTo>
                  <a:cubicBezTo>
                    <a:pt x="10423" y="4452"/>
                    <a:pt x="9890" y="4552"/>
                    <a:pt x="9519" y="4891"/>
                  </a:cubicBezTo>
                  <a:cubicBezTo>
                    <a:pt x="9124" y="5251"/>
                    <a:pt x="8985" y="5816"/>
                    <a:pt x="9163" y="6330"/>
                  </a:cubicBezTo>
                  <a:lnTo>
                    <a:pt x="8994" y="6386"/>
                  </a:lnTo>
                  <a:cubicBezTo>
                    <a:pt x="8845" y="5949"/>
                    <a:pt x="8897" y="5482"/>
                    <a:pt x="9119" y="5102"/>
                  </a:cubicBezTo>
                  <a:lnTo>
                    <a:pt x="9397" y="4757"/>
                  </a:lnTo>
                  <a:cubicBezTo>
                    <a:pt x="9607" y="4564"/>
                    <a:pt x="9863" y="4438"/>
                    <a:pt x="10134" y="4386"/>
                  </a:cubicBezTo>
                  <a:close/>
                  <a:moveTo>
                    <a:pt x="9822" y="1423"/>
                  </a:moveTo>
                  <a:cubicBezTo>
                    <a:pt x="9537" y="1475"/>
                    <a:pt x="9273" y="1633"/>
                    <a:pt x="9088" y="1886"/>
                  </a:cubicBezTo>
                  <a:lnTo>
                    <a:pt x="9054" y="1865"/>
                  </a:lnTo>
                  <a:lnTo>
                    <a:pt x="9014" y="1933"/>
                  </a:lnTo>
                  <a:lnTo>
                    <a:pt x="8729" y="1656"/>
                  </a:lnTo>
                  <a:cubicBezTo>
                    <a:pt x="8098" y="1250"/>
                    <a:pt x="7271" y="1454"/>
                    <a:pt x="6882" y="2111"/>
                  </a:cubicBezTo>
                  <a:cubicBezTo>
                    <a:pt x="6858" y="2152"/>
                    <a:pt x="6836" y="2194"/>
                    <a:pt x="6834" y="2245"/>
                  </a:cubicBezTo>
                  <a:cubicBezTo>
                    <a:pt x="6647" y="3077"/>
                    <a:pt x="6945" y="3879"/>
                    <a:pt x="7542" y="4128"/>
                  </a:cubicBezTo>
                  <a:lnTo>
                    <a:pt x="7482" y="4305"/>
                  </a:lnTo>
                  <a:cubicBezTo>
                    <a:pt x="6860" y="4049"/>
                    <a:pt x="6517" y="3282"/>
                    <a:pt x="6625" y="2449"/>
                  </a:cubicBezTo>
                  <a:cubicBezTo>
                    <a:pt x="6045" y="2173"/>
                    <a:pt x="5351" y="2399"/>
                    <a:pt x="5004" y="2984"/>
                  </a:cubicBezTo>
                  <a:cubicBezTo>
                    <a:pt x="4729" y="3448"/>
                    <a:pt x="4781" y="3885"/>
                    <a:pt x="4991" y="4315"/>
                  </a:cubicBezTo>
                  <a:cubicBezTo>
                    <a:pt x="4849" y="4429"/>
                    <a:pt x="4728" y="4573"/>
                    <a:pt x="4629" y="4740"/>
                  </a:cubicBezTo>
                  <a:cubicBezTo>
                    <a:pt x="4128" y="5585"/>
                    <a:pt x="4380" y="6693"/>
                    <a:pt x="5192" y="7215"/>
                  </a:cubicBezTo>
                  <a:cubicBezTo>
                    <a:pt x="5463" y="7389"/>
                    <a:pt x="5763" y="7476"/>
                    <a:pt x="6058" y="7440"/>
                  </a:cubicBezTo>
                  <a:cubicBezTo>
                    <a:pt x="6113" y="6942"/>
                    <a:pt x="6266" y="6452"/>
                    <a:pt x="6515" y="6002"/>
                  </a:cubicBezTo>
                  <a:lnTo>
                    <a:pt x="6695" y="6110"/>
                  </a:lnTo>
                  <a:cubicBezTo>
                    <a:pt x="6447" y="6556"/>
                    <a:pt x="6301" y="7044"/>
                    <a:pt x="6286" y="7542"/>
                  </a:cubicBezTo>
                  <a:cubicBezTo>
                    <a:pt x="6482" y="8140"/>
                    <a:pt x="6995" y="8540"/>
                    <a:pt x="7572" y="8607"/>
                  </a:cubicBezTo>
                  <a:lnTo>
                    <a:pt x="7603" y="8999"/>
                  </a:lnTo>
                  <a:cubicBezTo>
                    <a:pt x="7778" y="9629"/>
                    <a:pt x="8369" y="10014"/>
                    <a:pt x="8970" y="9898"/>
                  </a:cubicBezTo>
                  <a:lnTo>
                    <a:pt x="8981" y="9938"/>
                  </a:lnTo>
                  <a:lnTo>
                    <a:pt x="9055" y="9915"/>
                  </a:lnTo>
                  <a:lnTo>
                    <a:pt x="9087" y="10320"/>
                  </a:lnTo>
                  <a:cubicBezTo>
                    <a:pt x="9293" y="11061"/>
                    <a:pt x="10037" y="11488"/>
                    <a:pt x="10750" y="11274"/>
                  </a:cubicBezTo>
                  <a:cubicBezTo>
                    <a:pt x="10794" y="11261"/>
                    <a:pt x="10837" y="11245"/>
                    <a:pt x="10871" y="11208"/>
                  </a:cubicBezTo>
                  <a:cubicBezTo>
                    <a:pt x="11514" y="10745"/>
                    <a:pt x="11814" y="9994"/>
                    <a:pt x="11581" y="9409"/>
                  </a:cubicBezTo>
                  <a:cubicBezTo>
                    <a:pt x="11250" y="9720"/>
                    <a:pt x="10791" y="9862"/>
                    <a:pt x="10330" y="9793"/>
                  </a:cubicBezTo>
                  <a:lnTo>
                    <a:pt x="10357" y="9610"/>
                  </a:lnTo>
                  <a:cubicBezTo>
                    <a:pt x="10861" y="9686"/>
                    <a:pt x="11364" y="9477"/>
                    <a:pt x="11663" y="9067"/>
                  </a:cubicBezTo>
                  <a:cubicBezTo>
                    <a:pt x="11980" y="8632"/>
                    <a:pt x="12009" y="8050"/>
                    <a:pt x="11735" y="7583"/>
                  </a:cubicBezTo>
                  <a:lnTo>
                    <a:pt x="11890" y="7493"/>
                  </a:lnTo>
                  <a:cubicBezTo>
                    <a:pt x="12196" y="8022"/>
                    <a:pt x="12164" y="8680"/>
                    <a:pt x="11808" y="9173"/>
                  </a:cubicBezTo>
                  <a:lnTo>
                    <a:pt x="11727" y="9258"/>
                  </a:lnTo>
                  <a:cubicBezTo>
                    <a:pt x="12009" y="9876"/>
                    <a:pt x="11766" y="10669"/>
                    <a:pt x="11157" y="11203"/>
                  </a:cubicBezTo>
                  <a:cubicBezTo>
                    <a:pt x="11409" y="11813"/>
                    <a:pt x="12069" y="12132"/>
                    <a:pt x="12704" y="11940"/>
                  </a:cubicBezTo>
                  <a:cubicBezTo>
                    <a:pt x="13129" y="11812"/>
                    <a:pt x="13369" y="11535"/>
                    <a:pt x="13498" y="11167"/>
                  </a:cubicBezTo>
                  <a:cubicBezTo>
                    <a:pt x="13988" y="11394"/>
                    <a:pt x="14551" y="11319"/>
                    <a:pt x="14971" y="10999"/>
                  </a:cubicBezTo>
                  <a:lnTo>
                    <a:pt x="15182" y="11077"/>
                  </a:lnTo>
                  <a:cubicBezTo>
                    <a:pt x="15851" y="11080"/>
                    <a:pt x="16365" y="11036"/>
                    <a:pt x="16688" y="10491"/>
                  </a:cubicBezTo>
                  <a:cubicBezTo>
                    <a:pt x="16967" y="10020"/>
                    <a:pt x="16945" y="9445"/>
                    <a:pt x="16662" y="9019"/>
                  </a:cubicBezTo>
                  <a:cubicBezTo>
                    <a:pt x="16362" y="9390"/>
                    <a:pt x="15963" y="9604"/>
                    <a:pt x="15560" y="9604"/>
                  </a:cubicBezTo>
                  <a:lnTo>
                    <a:pt x="15552" y="9396"/>
                  </a:lnTo>
                  <a:cubicBezTo>
                    <a:pt x="16093" y="9422"/>
                    <a:pt x="16635" y="8985"/>
                    <a:pt x="16899" y="8307"/>
                  </a:cubicBezTo>
                  <a:cubicBezTo>
                    <a:pt x="17059" y="7778"/>
                    <a:pt x="16934" y="7202"/>
                    <a:pt x="16573" y="6797"/>
                  </a:cubicBezTo>
                  <a:cubicBezTo>
                    <a:pt x="16249" y="7264"/>
                    <a:pt x="15692" y="7511"/>
                    <a:pt x="15126" y="7442"/>
                  </a:cubicBezTo>
                  <a:lnTo>
                    <a:pt x="15148" y="7259"/>
                  </a:lnTo>
                  <a:cubicBezTo>
                    <a:pt x="15654" y="7321"/>
                    <a:pt x="16151" y="7098"/>
                    <a:pt x="16439" y="6680"/>
                  </a:cubicBezTo>
                  <a:lnTo>
                    <a:pt x="16466" y="6627"/>
                  </a:lnTo>
                  <a:cubicBezTo>
                    <a:pt x="16459" y="6123"/>
                    <a:pt x="16199" y="5646"/>
                    <a:pt x="15755" y="5362"/>
                  </a:cubicBezTo>
                  <a:cubicBezTo>
                    <a:pt x="15593" y="5257"/>
                    <a:pt x="15419" y="5187"/>
                    <a:pt x="15240" y="5172"/>
                  </a:cubicBezTo>
                  <a:cubicBezTo>
                    <a:pt x="14914" y="5951"/>
                    <a:pt x="14254" y="6437"/>
                    <a:pt x="13612" y="6379"/>
                  </a:cubicBezTo>
                  <a:cubicBezTo>
                    <a:pt x="13602" y="6553"/>
                    <a:pt x="13544" y="6723"/>
                    <a:pt x="13443" y="6873"/>
                  </a:cubicBezTo>
                  <a:cubicBezTo>
                    <a:pt x="13235" y="7180"/>
                    <a:pt x="12880" y="7357"/>
                    <a:pt x="12506" y="7339"/>
                  </a:cubicBezTo>
                  <a:lnTo>
                    <a:pt x="12514" y="7160"/>
                  </a:lnTo>
                  <a:cubicBezTo>
                    <a:pt x="12826" y="7175"/>
                    <a:pt x="13123" y="7030"/>
                    <a:pt x="13297" y="6777"/>
                  </a:cubicBezTo>
                  <a:cubicBezTo>
                    <a:pt x="13387" y="6647"/>
                    <a:pt x="13437" y="6499"/>
                    <a:pt x="13444" y="6348"/>
                  </a:cubicBezTo>
                  <a:lnTo>
                    <a:pt x="13367" y="6334"/>
                  </a:lnTo>
                  <a:lnTo>
                    <a:pt x="13412" y="6177"/>
                  </a:lnTo>
                  <a:cubicBezTo>
                    <a:pt x="13426" y="6063"/>
                    <a:pt x="13390" y="5956"/>
                    <a:pt x="13332" y="5856"/>
                  </a:cubicBezTo>
                  <a:cubicBezTo>
                    <a:pt x="13178" y="5590"/>
                    <a:pt x="12892" y="5421"/>
                    <a:pt x="12579" y="5411"/>
                  </a:cubicBezTo>
                  <a:lnTo>
                    <a:pt x="12584" y="5232"/>
                  </a:lnTo>
                  <a:cubicBezTo>
                    <a:pt x="12959" y="5244"/>
                    <a:pt x="13301" y="5449"/>
                    <a:pt x="13484" y="5772"/>
                  </a:cubicBezTo>
                  <a:cubicBezTo>
                    <a:pt x="13554" y="5896"/>
                    <a:pt x="13598" y="6029"/>
                    <a:pt x="13604" y="6166"/>
                  </a:cubicBezTo>
                  <a:cubicBezTo>
                    <a:pt x="14165" y="6257"/>
                    <a:pt x="14753" y="5828"/>
                    <a:pt x="15041" y="5127"/>
                  </a:cubicBezTo>
                  <a:cubicBezTo>
                    <a:pt x="15286" y="4417"/>
                    <a:pt x="15029" y="3601"/>
                    <a:pt x="14387" y="3189"/>
                  </a:cubicBezTo>
                  <a:cubicBezTo>
                    <a:pt x="14136" y="3027"/>
                    <a:pt x="13858" y="2948"/>
                    <a:pt x="13585" y="2983"/>
                  </a:cubicBezTo>
                  <a:cubicBezTo>
                    <a:pt x="13641" y="3479"/>
                    <a:pt x="13491" y="3942"/>
                    <a:pt x="13149" y="4237"/>
                  </a:cubicBezTo>
                  <a:lnTo>
                    <a:pt x="13034" y="4093"/>
                  </a:lnTo>
                  <a:cubicBezTo>
                    <a:pt x="13415" y="3765"/>
                    <a:pt x="13519" y="3192"/>
                    <a:pt x="13336" y="2623"/>
                  </a:cubicBezTo>
                  <a:cubicBezTo>
                    <a:pt x="13229" y="2292"/>
                    <a:pt x="13009" y="1999"/>
                    <a:pt x="12700" y="1800"/>
                  </a:cubicBezTo>
                  <a:cubicBezTo>
                    <a:pt x="12143" y="1443"/>
                    <a:pt x="11456" y="1490"/>
                    <a:pt x="10957" y="1866"/>
                  </a:cubicBezTo>
                  <a:lnTo>
                    <a:pt x="10680" y="1597"/>
                  </a:lnTo>
                  <a:cubicBezTo>
                    <a:pt x="10412" y="1425"/>
                    <a:pt x="10107" y="1371"/>
                    <a:pt x="9822" y="1423"/>
                  </a:cubicBezTo>
                  <a:close/>
                  <a:moveTo>
                    <a:pt x="10456" y="4"/>
                  </a:moveTo>
                  <a:cubicBezTo>
                    <a:pt x="16461" y="133"/>
                    <a:pt x="21459" y="7176"/>
                    <a:pt x="16983" y="12859"/>
                  </a:cubicBezTo>
                  <a:cubicBezTo>
                    <a:pt x="15516" y="14347"/>
                    <a:pt x="15317" y="16496"/>
                    <a:pt x="16610" y="21403"/>
                  </a:cubicBezTo>
                  <a:lnTo>
                    <a:pt x="6651" y="21519"/>
                  </a:lnTo>
                  <a:lnTo>
                    <a:pt x="5980" y="18409"/>
                  </a:lnTo>
                  <a:cubicBezTo>
                    <a:pt x="4200" y="19026"/>
                    <a:pt x="2233" y="18841"/>
                    <a:pt x="1578" y="18179"/>
                  </a:cubicBezTo>
                  <a:cubicBezTo>
                    <a:pt x="1257" y="17810"/>
                    <a:pt x="1394" y="16661"/>
                    <a:pt x="1802" y="15771"/>
                  </a:cubicBezTo>
                  <a:cubicBezTo>
                    <a:pt x="1933" y="15439"/>
                    <a:pt x="1271" y="15323"/>
                    <a:pt x="1131" y="14839"/>
                  </a:cubicBezTo>
                  <a:cubicBezTo>
                    <a:pt x="1066" y="14389"/>
                    <a:pt x="1502" y="14373"/>
                    <a:pt x="1687" y="14140"/>
                  </a:cubicBezTo>
                  <a:lnTo>
                    <a:pt x="1016" y="13645"/>
                  </a:lnTo>
                  <a:cubicBezTo>
                    <a:pt x="695" y="13302"/>
                    <a:pt x="1416" y="12655"/>
                    <a:pt x="1616" y="12160"/>
                  </a:cubicBezTo>
                  <a:cubicBezTo>
                    <a:pt x="915" y="11931"/>
                    <a:pt x="384" y="11620"/>
                    <a:pt x="17" y="11249"/>
                  </a:cubicBezTo>
                  <a:cubicBezTo>
                    <a:pt x="-141" y="10635"/>
                    <a:pt x="841" y="9779"/>
                    <a:pt x="1705" y="8662"/>
                  </a:cubicBezTo>
                  <a:cubicBezTo>
                    <a:pt x="2611" y="7550"/>
                    <a:pt x="1855" y="6702"/>
                    <a:pt x="2549" y="4314"/>
                  </a:cubicBezTo>
                  <a:cubicBezTo>
                    <a:pt x="3651" y="1360"/>
                    <a:pt x="6259" y="-81"/>
                    <a:pt x="10456" y="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aphicFrame>
        <p:nvGraphicFramePr>
          <p:cNvPr id="538" name="Table 6"/>
          <p:cNvGraphicFramePr/>
          <p:nvPr/>
        </p:nvGraphicFramePr>
        <p:xfrm>
          <a:off x="8199007" y="1214995"/>
          <a:ext cx="3793099" cy="5266019"/>
        </p:xfrm>
        <a:graphic>
          <a:graphicData uri="http://schemas.openxmlformats.org/drawingml/2006/table">
            <a:tbl>
              <a:tblPr bandRow="1">
                <a:tableStyleId>{33BA23B1-9221-436E-865A-0063620EA4FD}</a:tableStyleId>
              </a:tblPr>
              <a:tblGrid>
                <a:gridCol w="29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4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92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社交能力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9050">
                      <a:solidFill>
                        <a:schemeClr val="accent5"/>
                      </a:solidFill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2072">
                <a:tc rowSpan="3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表達或理解抽象事情時感困難，如表達身體不適、心情感受</a:t>
                      </a: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defRPr sz="28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425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容易情緒低落或焦慮緊張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285750" indent="-28575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dirty="0" err="1"/>
                        <a:t>減少社交活動、興趣收窄</a:t>
                      </a: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349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700" b="1">
                          <a:solidFill>
                            <a:srgbClr val="838383"/>
                          </a:solidFill>
                        </a:defRPr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9" name="Round Same Side Corner Rectangle 8"/>
          <p:cNvSpPr/>
          <p:nvPr/>
        </p:nvSpPr>
        <p:spPr>
          <a:xfrm>
            <a:off x="9954538" y="1149312"/>
            <a:ext cx="473324" cy="447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10868"/>
                </a:moveTo>
                <a:lnTo>
                  <a:pt x="17537" y="10868"/>
                </a:lnTo>
                <a:cubicBezTo>
                  <a:pt x="19781" y="10868"/>
                  <a:pt x="21600" y="12685"/>
                  <a:pt x="21600" y="14925"/>
                </a:cubicBezTo>
                <a:lnTo>
                  <a:pt x="21600" y="18726"/>
                </a:lnTo>
                <a:lnTo>
                  <a:pt x="21600" y="18726"/>
                </a:lnTo>
                <a:lnTo>
                  <a:pt x="21600" y="19660"/>
                </a:lnTo>
                <a:lnTo>
                  <a:pt x="21597" y="19660"/>
                </a:lnTo>
                <a:lnTo>
                  <a:pt x="21597" y="21600"/>
                </a:lnTo>
                <a:lnTo>
                  <a:pt x="3" y="21600"/>
                </a:lnTo>
                <a:lnTo>
                  <a:pt x="3" y="19660"/>
                </a:lnTo>
                <a:lnTo>
                  <a:pt x="0" y="19660"/>
                </a:lnTo>
                <a:lnTo>
                  <a:pt x="0" y="14925"/>
                </a:lnTo>
                <a:cubicBezTo>
                  <a:pt x="0" y="12685"/>
                  <a:pt x="1819" y="10868"/>
                  <a:pt x="4063" y="10868"/>
                </a:cubicBezTo>
                <a:close/>
                <a:moveTo>
                  <a:pt x="10800" y="0"/>
                </a:moveTo>
                <a:cubicBezTo>
                  <a:pt x="13501" y="0"/>
                  <a:pt x="15691" y="2186"/>
                  <a:pt x="15691" y="4883"/>
                </a:cubicBezTo>
                <a:cubicBezTo>
                  <a:pt x="15691" y="7580"/>
                  <a:pt x="13501" y="9766"/>
                  <a:pt x="10800" y="9766"/>
                </a:cubicBezTo>
                <a:cubicBezTo>
                  <a:pt x="8099" y="9766"/>
                  <a:pt x="5909" y="7580"/>
                  <a:pt x="5909" y="4883"/>
                </a:cubicBezTo>
                <a:cubicBezTo>
                  <a:pt x="5909" y="2186"/>
                  <a:pt x="8099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139103"/>
            <a:ext cx="12192000" cy="768086"/>
          </a:xfrm>
          <a:prstGeom prst="rect">
            <a:avLst/>
          </a:prstGeom>
        </p:spPr>
        <p:txBody>
          <a:bodyPr/>
          <a:lstStyle>
            <a:lvl1pPr defTabSz="722376"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中期病徵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544" name="Table 6"/>
          <p:cNvGraphicFramePr/>
          <p:nvPr/>
        </p:nvGraphicFramePr>
        <p:xfrm>
          <a:off x="4367807" y="1214995"/>
          <a:ext cx="3793099" cy="538506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39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666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自理能力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9050">
                      <a:solidFill>
                        <a:schemeClr val="accent5"/>
                      </a:solidFill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279">
                <a:tc row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需別人協助日常自理活動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dirty="0"/>
                        <a:t>(</a:t>
                      </a: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例如洗澡、選擇合時令的衣服</a:t>
                      </a:r>
                      <a:r>
                        <a:rPr dirty="0"/>
                        <a:t>)</a:t>
                      </a: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不懂使用家中電器或</a:t>
                      </a:r>
                      <a:endParaRPr dirty="0"/>
                    </a:p>
                    <a:p>
                      <a:pPr algn="l"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dirty="0"/>
                        <a:t>      </a:t>
                      </a:r>
                      <a:r>
                        <a:rPr dirty="0" err="1"/>
                        <a:t>煮食用具</a:t>
                      </a:r>
                      <a:endParaRPr dirty="0"/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endParaRPr dirty="0"/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dirty="0"/>
                        <a:t> </a:t>
                      </a:r>
                      <a:r>
                        <a:rPr dirty="0" err="1"/>
                        <a:t>外出容易迷路</a:t>
                      </a: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8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979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000"/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5" name="Table 6"/>
          <p:cNvGraphicFramePr/>
          <p:nvPr/>
        </p:nvGraphicFramePr>
        <p:xfrm>
          <a:off x="8208234" y="1214995"/>
          <a:ext cx="3793099" cy="449183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604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00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社交能力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9050">
                      <a:solidFill>
                        <a:schemeClr val="accent5"/>
                      </a:solidFill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378">
                <a:tc rowSpan="3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偶有詞不達意的情況</a:t>
                      </a: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defRPr sz="28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15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行為性格轉變，或會容易情緒不穩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多疑，如懷疑別人偷取個人物品等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9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700" b="1">
                          <a:solidFill>
                            <a:srgbClr val="838383"/>
                          </a:solidFill>
                        </a:defRPr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6" name="Round Same Side Corner Rectangle 8"/>
          <p:cNvSpPr/>
          <p:nvPr/>
        </p:nvSpPr>
        <p:spPr>
          <a:xfrm>
            <a:off x="9888028" y="1160291"/>
            <a:ext cx="473325" cy="447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10868"/>
                </a:moveTo>
                <a:lnTo>
                  <a:pt x="17537" y="10868"/>
                </a:lnTo>
                <a:cubicBezTo>
                  <a:pt x="19781" y="10868"/>
                  <a:pt x="21600" y="12685"/>
                  <a:pt x="21600" y="14925"/>
                </a:cubicBezTo>
                <a:lnTo>
                  <a:pt x="21600" y="18726"/>
                </a:lnTo>
                <a:lnTo>
                  <a:pt x="21600" y="18726"/>
                </a:lnTo>
                <a:lnTo>
                  <a:pt x="21600" y="19660"/>
                </a:lnTo>
                <a:lnTo>
                  <a:pt x="21597" y="19660"/>
                </a:lnTo>
                <a:lnTo>
                  <a:pt x="21597" y="21600"/>
                </a:lnTo>
                <a:lnTo>
                  <a:pt x="3" y="21600"/>
                </a:lnTo>
                <a:lnTo>
                  <a:pt x="3" y="19660"/>
                </a:lnTo>
                <a:lnTo>
                  <a:pt x="0" y="19660"/>
                </a:lnTo>
                <a:lnTo>
                  <a:pt x="0" y="14925"/>
                </a:lnTo>
                <a:cubicBezTo>
                  <a:pt x="0" y="12685"/>
                  <a:pt x="1819" y="10868"/>
                  <a:pt x="4063" y="10868"/>
                </a:cubicBezTo>
                <a:close/>
                <a:moveTo>
                  <a:pt x="10800" y="0"/>
                </a:moveTo>
                <a:cubicBezTo>
                  <a:pt x="13501" y="0"/>
                  <a:pt x="15691" y="2186"/>
                  <a:pt x="15691" y="4883"/>
                </a:cubicBezTo>
                <a:cubicBezTo>
                  <a:pt x="15691" y="7580"/>
                  <a:pt x="13501" y="9766"/>
                  <a:pt x="10800" y="9766"/>
                </a:cubicBezTo>
                <a:cubicBezTo>
                  <a:pt x="8099" y="9766"/>
                  <a:pt x="5909" y="7580"/>
                  <a:pt x="5909" y="4883"/>
                </a:cubicBezTo>
                <a:cubicBezTo>
                  <a:pt x="5909" y="2186"/>
                  <a:pt x="8099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547" name="Table 6"/>
          <p:cNvGraphicFramePr/>
          <p:nvPr>
            <p:extLst>
              <p:ext uri="{D42A27DB-BD31-4B8C-83A1-F6EECF244321}">
                <p14:modId xmlns:p14="http://schemas.microsoft.com/office/powerpoint/2010/main" val="1538632893"/>
              </p:ext>
            </p:extLst>
          </p:nvPr>
        </p:nvGraphicFramePr>
        <p:xfrm>
          <a:off x="527380" y="1215763"/>
          <a:ext cx="3793099" cy="539904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6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675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9050">
                      <a:solidFill>
                        <a:schemeClr val="accent5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212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認知能力 </a:t>
                      </a:r>
                    </a:p>
                  </a:txBody>
                  <a:tcPr marL="59801" marR="59801" marT="59801" marB="59801" anchor="ctr" horzOverflow="overflow">
                    <a:lnL w="19050">
                      <a:solidFill>
                        <a:schemeClr val="accent5"/>
                      </a:solidFill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3614">
                <a:tc rowSpan="5"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939393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chemeClr val="accent5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混淆遠期記憶及現實情況</a:t>
                      </a:r>
                      <a:r>
                        <a:rPr dirty="0"/>
                        <a:t> (</a:t>
                      </a: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定向感差</a:t>
                      </a:r>
                      <a:r>
                        <a:rPr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，時</a:t>
                      </a: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、地、</a:t>
                      </a:r>
                      <a:r>
                        <a:rPr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人概念混亂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)</a:t>
                      </a: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睡眠習慣改變，有時日夜癲倒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>
                        <a:defRPr sz="24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chemeClr val="accent5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117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t> 有遊走及走失風險</a:t>
                      </a: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622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言語表達困難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528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528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chemeClr val="accent5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51" name="群組 14"/>
          <p:cNvGrpSpPr/>
          <p:nvPr/>
        </p:nvGrpSpPr>
        <p:grpSpPr>
          <a:xfrm>
            <a:off x="2159561" y="1004066"/>
            <a:ext cx="4416492" cy="625396"/>
            <a:chOff x="0" y="0"/>
            <a:chExt cx="4416491" cy="625394"/>
          </a:xfrm>
        </p:grpSpPr>
        <p:sp>
          <p:nvSpPr>
            <p:cNvPr id="548" name="Round Same Side Corner Rectangle 8"/>
            <p:cNvSpPr/>
            <p:nvPr/>
          </p:nvSpPr>
          <p:spPr>
            <a:xfrm>
              <a:off x="3765610" y="5725"/>
              <a:ext cx="235281" cy="61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133"/>
                  </a:moveTo>
                  <a:lnTo>
                    <a:pt x="17537" y="4133"/>
                  </a:lnTo>
                  <a:cubicBezTo>
                    <a:pt x="19781" y="4133"/>
                    <a:pt x="21600" y="4824"/>
                    <a:pt x="21600" y="5675"/>
                  </a:cubicBezTo>
                  <a:lnTo>
                    <a:pt x="21600" y="7121"/>
                  </a:lnTo>
                  <a:lnTo>
                    <a:pt x="21600" y="7121"/>
                  </a:lnTo>
                  <a:lnTo>
                    <a:pt x="21600" y="11362"/>
                  </a:lnTo>
                  <a:cubicBezTo>
                    <a:pt x="21600" y="11800"/>
                    <a:pt x="20665" y="12155"/>
                    <a:pt x="19512" y="12155"/>
                  </a:cubicBezTo>
                  <a:cubicBezTo>
                    <a:pt x="18359" y="12155"/>
                    <a:pt x="17424" y="11800"/>
                    <a:pt x="17424" y="11362"/>
                  </a:cubicBezTo>
                  <a:lnTo>
                    <a:pt x="17424" y="7656"/>
                  </a:lnTo>
                  <a:lnTo>
                    <a:pt x="16803" y="7656"/>
                  </a:lnTo>
                  <a:cubicBezTo>
                    <a:pt x="16769" y="11973"/>
                    <a:pt x="16735" y="16291"/>
                    <a:pt x="16701" y="20609"/>
                  </a:cubicBezTo>
                  <a:cubicBezTo>
                    <a:pt x="16701" y="21156"/>
                    <a:pt x="15532" y="21600"/>
                    <a:pt x="14091" y="21600"/>
                  </a:cubicBezTo>
                  <a:cubicBezTo>
                    <a:pt x="12649" y="21600"/>
                    <a:pt x="11481" y="21156"/>
                    <a:pt x="11481" y="20609"/>
                  </a:cubicBezTo>
                  <a:lnTo>
                    <a:pt x="11481" y="12689"/>
                  </a:lnTo>
                  <a:lnTo>
                    <a:pt x="9915" y="12689"/>
                  </a:lnTo>
                  <a:lnTo>
                    <a:pt x="9915" y="20609"/>
                  </a:lnTo>
                  <a:cubicBezTo>
                    <a:pt x="9915" y="21156"/>
                    <a:pt x="8747" y="21600"/>
                    <a:pt x="7305" y="21600"/>
                  </a:cubicBezTo>
                  <a:cubicBezTo>
                    <a:pt x="5864" y="21600"/>
                    <a:pt x="4696" y="21156"/>
                    <a:pt x="4696" y="20609"/>
                  </a:cubicBezTo>
                  <a:cubicBezTo>
                    <a:pt x="4729" y="16291"/>
                    <a:pt x="4763" y="11973"/>
                    <a:pt x="4797" y="7656"/>
                  </a:cubicBezTo>
                  <a:lnTo>
                    <a:pt x="4176" y="7656"/>
                  </a:lnTo>
                  <a:lnTo>
                    <a:pt x="4176" y="11362"/>
                  </a:lnTo>
                  <a:cubicBezTo>
                    <a:pt x="4176" y="11800"/>
                    <a:pt x="3241" y="12155"/>
                    <a:pt x="2088" y="12155"/>
                  </a:cubicBezTo>
                  <a:cubicBezTo>
                    <a:pt x="935" y="12155"/>
                    <a:pt x="0" y="11800"/>
                    <a:pt x="0" y="11362"/>
                  </a:cubicBezTo>
                  <a:lnTo>
                    <a:pt x="0" y="7656"/>
                  </a:lnTo>
                  <a:lnTo>
                    <a:pt x="0" y="7656"/>
                  </a:lnTo>
                  <a:lnTo>
                    <a:pt x="0" y="5675"/>
                  </a:lnTo>
                  <a:cubicBezTo>
                    <a:pt x="0" y="4824"/>
                    <a:pt x="1819" y="4133"/>
                    <a:pt x="4063" y="4133"/>
                  </a:cubicBezTo>
                  <a:close/>
                  <a:moveTo>
                    <a:pt x="10800" y="0"/>
                  </a:moveTo>
                  <a:cubicBezTo>
                    <a:pt x="13501" y="0"/>
                    <a:pt x="15691" y="831"/>
                    <a:pt x="15691" y="1857"/>
                  </a:cubicBezTo>
                  <a:cubicBezTo>
                    <a:pt x="15691" y="2882"/>
                    <a:pt x="13501" y="3714"/>
                    <a:pt x="10800" y="3714"/>
                  </a:cubicBezTo>
                  <a:cubicBezTo>
                    <a:pt x="8099" y="3714"/>
                    <a:pt x="5909" y="2882"/>
                    <a:pt x="5909" y="1857"/>
                  </a:cubicBezTo>
                  <a:cubicBezTo>
                    <a:pt x="5909" y="831"/>
                    <a:pt x="809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9" name="Round Same Side Corner Rectangle 20"/>
            <p:cNvSpPr/>
            <p:nvPr/>
          </p:nvSpPr>
          <p:spPr>
            <a:xfrm rot="10800000">
              <a:off x="4123318" y="0"/>
              <a:ext cx="293173" cy="6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4045" y="17535"/>
                  </a:moveTo>
                  <a:lnTo>
                    <a:pt x="7118" y="17535"/>
                  </a:lnTo>
                  <a:cubicBezTo>
                    <a:pt x="5667" y="17471"/>
                    <a:pt x="5728" y="17595"/>
                    <a:pt x="5335" y="17150"/>
                  </a:cubicBezTo>
                  <a:lnTo>
                    <a:pt x="94" y="10593"/>
                  </a:lnTo>
                  <a:cubicBezTo>
                    <a:pt x="-189" y="10239"/>
                    <a:pt x="184" y="9841"/>
                    <a:pt x="927" y="9706"/>
                  </a:cubicBezTo>
                  <a:cubicBezTo>
                    <a:pt x="1671" y="9571"/>
                    <a:pt x="2503" y="9749"/>
                    <a:pt x="2786" y="10104"/>
                  </a:cubicBezTo>
                  <a:lnTo>
                    <a:pt x="5770" y="13837"/>
                  </a:lnTo>
                  <a:lnTo>
                    <a:pt x="6352" y="13837"/>
                  </a:lnTo>
                  <a:lnTo>
                    <a:pt x="2587" y="6602"/>
                  </a:lnTo>
                  <a:lnTo>
                    <a:pt x="6308" y="6602"/>
                  </a:lnTo>
                  <a:lnTo>
                    <a:pt x="6308" y="918"/>
                  </a:lnTo>
                  <a:cubicBezTo>
                    <a:pt x="6308" y="411"/>
                    <a:pt x="7170" y="0"/>
                    <a:pt x="8232" y="0"/>
                  </a:cubicBezTo>
                  <a:cubicBezTo>
                    <a:pt x="9295" y="0"/>
                    <a:pt x="10157" y="411"/>
                    <a:pt x="10157" y="918"/>
                  </a:cubicBezTo>
                  <a:lnTo>
                    <a:pt x="10157" y="6602"/>
                  </a:lnTo>
                  <a:lnTo>
                    <a:pt x="11067" y="6602"/>
                  </a:lnTo>
                  <a:lnTo>
                    <a:pt x="11067" y="918"/>
                  </a:lnTo>
                  <a:cubicBezTo>
                    <a:pt x="11067" y="411"/>
                    <a:pt x="11929" y="0"/>
                    <a:pt x="12991" y="0"/>
                  </a:cubicBezTo>
                  <a:cubicBezTo>
                    <a:pt x="14054" y="0"/>
                    <a:pt x="14916" y="411"/>
                    <a:pt x="14916" y="918"/>
                  </a:cubicBezTo>
                  <a:lnTo>
                    <a:pt x="14916" y="6602"/>
                  </a:lnTo>
                  <a:lnTo>
                    <a:pt x="18653" y="6602"/>
                  </a:lnTo>
                  <a:lnTo>
                    <a:pt x="14888" y="13837"/>
                  </a:lnTo>
                  <a:lnTo>
                    <a:pt x="15452" y="13837"/>
                  </a:lnTo>
                  <a:lnTo>
                    <a:pt x="18436" y="10104"/>
                  </a:lnTo>
                  <a:cubicBezTo>
                    <a:pt x="18719" y="9749"/>
                    <a:pt x="19551" y="9571"/>
                    <a:pt x="20295" y="9706"/>
                  </a:cubicBezTo>
                  <a:cubicBezTo>
                    <a:pt x="21038" y="9841"/>
                    <a:pt x="21411" y="10239"/>
                    <a:pt x="21128" y="10593"/>
                  </a:cubicBezTo>
                  <a:lnTo>
                    <a:pt x="15887" y="17150"/>
                  </a:lnTo>
                  <a:cubicBezTo>
                    <a:pt x="15422" y="17595"/>
                    <a:pt x="15507" y="17471"/>
                    <a:pt x="14045" y="17535"/>
                  </a:cubicBezTo>
                  <a:close/>
                  <a:moveTo>
                    <a:pt x="10582" y="21600"/>
                  </a:moveTo>
                  <a:cubicBezTo>
                    <a:pt x="8536" y="21600"/>
                    <a:pt x="6878" y="20809"/>
                    <a:pt x="6878" y="19833"/>
                  </a:cubicBezTo>
                  <a:cubicBezTo>
                    <a:pt x="6878" y="18857"/>
                    <a:pt x="8536" y="18065"/>
                    <a:pt x="10582" y="18065"/>
                  </a:cubicBezTo>
                  <a:cubicBezTo>
                    <a:pt x="12628" y="18065"/>
                    <a:pt x="14286" y="18857"/>
                    <a:pt x="14286" y="19833"/>
                  </a:cubicBezTo>
                  <a:cubicBezTo>
                    <a:pt x="14286" y="20809"/>
                    <a:pt x="12628" y="21600"/>
                    <a:pt x="10582" y="21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0" name="Freeform 108"/>
            <p:cNvSpPr/>
            <p:nvPr/>
          </p:nvSpPr>
          <p:spPr>
            <a:xfrm>
              <a:off x="-1" y="122978"/>
              <a:ext cx="454675" cy="50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3" h="21519" extrusionOk="0">
                  <a:moveTo>
                    <a:pt x="9850" y="6050"/>
                  </a:moveTo>
                  <a:cubicBezTo>
                    <a:pt x="10392" y="5899"/>
                    <a:pt x="10982" y="6076"/>
                    <a:pt x="11381" y="6509"/>
                  </a:cubicBezTo>
                  <a:lnTo>
                    <a:pt x="11252" y="6636"/>
                  </a:lnTo>
                  <a:cubicBezTo>
                    <a:pt x="10900" y="6253"/>
                    <a:pt x="10380" y="6095"/>
                    <a:pt x="9902" y="6227"/>
                  </a:cubicBezTo>
                  <a:cubicBezTo>
                    <a:pt x="9395" y="6366"/>
                    <a:pt x="9028" y="6807"/>
                    <a:pt x="8967" y="7350"/>
                  </a:cubicBezTo>
                  <a:lnTo>
                    <a:pt x="8792" y="7321"/>
                  </a:lnTo>
                  <a:cubicBezTo>
                    <a:pt x="8810" y="7168"/>
                    <a:pt x="8849" y="7022"/>
                    <a:pt x="8907" y="6886"/>
                  </a:cubicBezTo>
                  <a:cubicBezTo>
                    <a:pt x="8951" y="6785"/>
                    <a:pt x="9004" y="6689"/>
                    <a:pt x="9067" y="6601"/>
                  </a:cubicBezTo>
                  <a:close/>
                  <a:moveTo>
                    <a:pt x="10134" y="4386"/>
                  </a:moveTo>
                  <a:cubicBezTo>
                    <a:pt x="10406" y="4334"/>
                    <a:pt x="10693" y="4356"/>
                    <a:pt x="10964" y="4458"/>
                  </a:cubicBezTo>
                  <a:lnTo>
                    <a:pt x="10903" y="4631"/>
                  </a:lnTo>
                  <a:cubicBezTo>
                    <a:pt x="10423" y="4452"/>
                    <a:pt x="9890" y="4552"/>
                    <a:pt x="9519" y="4891"/>
                  </a:cubicBezTo>
                  <a:cubicBezTo>
                    <a:pt x="9124" y="5251"/>
                    <a:pt x="8985" y="5816"/>
                    <a:pt x="9163" y="6330"/>
                  </a:cubicBezTo>
                  <a:lnTo>
                    <a:pt x="8994" y="6386"/>
                  </a:lnTo>
                  <a:cubicBezTo>
                    <a:pt x="8845" y="5949"/>
                    <a:pt x="8897" y="5482"/>
                    <a:pt x="9119" y="5102"/>
                  </a:cubicBezTo>
                  <a:lnTo>
                    <a:pt x="9397" y="4757"/>
                  </a:lnTo>
                  <a:cubicBezTo>
                    <a:pt x="9607" y="4564"/>
                    <a:pt x="9863" y="4438"/>
                    <a:pt x="10134" y="4386"/>
                  </a:cubicBezTo>
                  <a:close/>
                  <a:moveTo>
                    <a:pt x="9822" y="1423"/>
                  </a:moveTo>
                  <a:cubicBezTo>
                    <a:pt x="9537" y="1475"/>
                    <a:pt x="9273" y="1633"/>
                    <a:pt x="9088" y="1886"/>
                  </a:cubicBezTo>
                  <a:lnTo>
                    <a:pt x="9054" y="1865"/>
                  </a:lnTo>
                  <a:lnTo>
                    <a:pt x="9014" y="1933"/>
                  </a:lnTo>
                  <a:lnTo>
                    <a:pt x="8729" y="1656"/>
                  </a:lnTo>
                  <a:cubicBezTo>
                    <a:pt x="8098" y="1250"/>
                    <a:pt x="7271" y="1454"/>
                    <a:pt x="6882" y="2111"/>
                  </a:cubicBezTo>
                  <a:cubicBezTo>
                    <a:pt x="6858" y="2152"/>
                    <a:pt x="6836" y="2194"/>
                    <a:pt x="6834" y="2245"/>
                  </a:cubicBezTo>
                  <a:cubicBezTo>
                    <a:pt x="6647" y="3077"/>
                    <a:pt x="6945" y="3879"/>
                    <a:pt x="7542" y="4128"/>
                  </a:cubicBezTo>
                  <a:lnTo>
                    <a:pt x="7482" y="4305"/>
                  </a:lnTo>
                  <a:cubicBezTo>
                    <a:pt x="6860" y="4049"/>
                    <a:pt x="6517" y="3282"/>
                    <a:pt x="6625" y="2449"/>
                  </a:cubicBezTo>
                  <a:cubicBezTo>
                    <a:pt x="6045" y="2173"/>
                    <a:pt x="5351" y="2399"/>
                    <a:pt x="5004" y="2984"/>
                  </a:cubicBezTo>
                  <a:cubicBezTo>
                    <a:pt x="4729" y="3448"/>
                    <a:pt x="4781" y="3885"/>
                    <a:pt x="4991" y="4315"/>
                  </a:cubicBezTo>
                  <a:cubicBezTo>
                    <a:pt x="4849" y="4429"/>
                    <a:pt x="4728" y="4573"/>
                    <a:pt x="4629" y="4740"/>
                  </a:cubicBezTo>
                  <a:cubicBezTo>
                    <a:pt x="4128" y="5585"/>
                    <a:pt x="4380" y="6693"/>
                    <a:pt x="5192" y="7215"/>
                  </a:cubicBezTo>
                  <a:cubicBezTo>
                    <a:pt x="5463" y="7389"/>
                    <a:pt x="5763" y="7476"/>
                    <a:pt x="6058" y="7440"/>
                  </a:cubicBezTo>
                  <a:cubicBezTo>
                    <a:pt x="6113" y="6942"/>
                    <a:pt x="6266" y="6452"/>
                    <a:pt x="6515" y="6002"/>
                  </a:cubicBezTo>
                  <a:lnTo>
                    <a:pt x="6695" y="6110"/>
                  </a:lnTo>
                  <a:cubicBezTo>
                    <a:pt x="6447" y="6556"/>
                    <a:pt x="6301" y="7044"/>
                    <a:pt x="6286" y="7542"/>
                  </a:cubicBezTo>
                  <a:cubicBezTo>
                    <a:pt x="6482" y="8140"/>
                    <a:pt x="6995" y="8540"/>
                    <a:pt x="7572" y="8607"/>
                  </a:cubicBezTo>
                  <a:lnTo>
                    <a:pt x="7603" y="8999"/>
                  </a:lnTo>
                  <a:cubicBezTo>
                    <a:pt x="7778" y="9629"/>
                    <a:pt x="8369" y="10014"/>
                    <a:pt x="8970" y="9898"/>
                  </a:cubicBezTo>
                  <a:lnTo>
                    <a:pt x="8981" y="9938"/>
                  </a:lnTo>
                  <a:lnTo>
                    <a:pt x="9055" y="9915"/>
                  </a:lnTo>
                  <a:lnTo>
                    <a:pt x="9087" y="10320"/>
                  </a:lnTo>
                  <a:cubicBezTo>
                    <a:pt x="9293" y="11061"/>
                    <a:pt x="10037" y="11488"/>
                    <a:pt x="10750" y="11274"/>
                  </a:cubicBezTo>
                  <a:cubicBezTo>
                    <a:pt x="10794" y="11261"/>
                    <a:pt x="10837" y="11245"/>
                    <a:pt x="10871" y="11208"/>
                  </a:cubicBezTo>
                  <a:cubicBezTo>
                    <a:pt x="11514" y="10745"/>
                    <a:pt x="11814" y="9994"/>
                    <a:pt x="11581" y="9409"/>
                  </a:cubicBezTo>
                  <a:cubicBezTo>
                    <a:pt x="11250" y="9720"/>
                    <a:pt x="10791" y="9862"/>
                    <a:pt x="10330" y="9793"/>
                  </a:cubicBezTo>
                  <a:lnTo>
                    <a:pt x="10357" y="9610"/>
                  </a:lnTo>
                  <a:cubicBezTo>
                    <a:pt x="10861" y="9686"/>
                    <a:pt x="11364" y="9477"/>
                    <a:pt x="11663" y="9067"/>
                  </a:cubicBezTo>
                  <a:cubicBezTo>
                    <a:pt x="11980" y="8632"/>
                    <a:pt x="12009" y="8050"/>
                    <a:pt x="11735" y="7583"/>
                  </a:cubicBezTo>
                  <a:lnTo>
                    <a:pt x="11890" y="7493"/>
                  </a:lnTo>
                  <a:cubicBezTo>
                    <a:pt x="12196" y="8022"/>
                    <a:pt x="12164" y="8680"/>
                    <a:pt x="11808" y="9173"/>
                  </a:cubicBezTo>
                  <a:lnTo>
                    <a:pt x="11727" y="9258"/>
                  </a:lnTo>
                  <a:cubicBezTo>
                    <a:pt x="12009" y="9876"/>
                    <a:pt x="11766" y="10669"/>
                    <a:pt x="11157" y="11203"/>
                  </a:cubicBezTo>
                  <a:cubicBezTo>
                    <a:pt x="11409" y="11813"/>
                    <a:pt x="12069" y="12132"/>
                    <a:pt x="12704" y="11940"/>
                  </a:cubicBezTo>
                  <a:cubicBezTo>
                    <a:pt x="13129" y="11812"/>
                    <a:pt x="13369" y="11535"/>
                    <a:pt x="13498" y="11167"/>
                  </a:cubicBezTo>
                  <a:cubicBezTo>
                    <a:pt x="13988" y="11394"/>
                    <a:pt x="14551" y="11319"/>
                    <a:pt x="14971" y="10999"/>
                  </a:cubicBezTo>
                  <a:lnTo>
                    <a:pt x="15182" y="11077"/>
                  </a:lnTo>
                  <a:cubicBezTo>
                    <a:pt x="15851" y="11080"/>
                    <a:pt x="16365" y="11036"/>
                    <a:pt x="16688" y="10491"/>
                  </a:cubicBezTo>
                  <a:cubicBezTo>
                    <a:pt x="16967" y="10020"/>
                    <a:pt x="16945" y="9445"/>
                    <a:pt x="16662" y="9019"/>
                  </a:cubicBezTo>
                  <a:cubicBezTo>
                    <a:pt x="16362" y="9390"/>
                    <a:pt x="15963" y="9604"/>
                    <a:pt x="15560" y="9604"/>
                  </a:cubicBezTo>
                  <a:lnTo>
                    <a:pt x="15552" y="9396"/>
                  </a:lnTo>
                  <a:cubicBezTo>
                    <a:pt x="16093" y="9422"/>
                    <a:pt x="16635" y="8985"/>
                    <a:pt x="16899" y="8307"/>
                  </a:cubicBezTo>
                  <a:cubicBezTo>
                    <a:pt x="17059" y="7778"/>
                    <a:pt x="16934" y="7202"/>
                    <a:pt x="16573" y="6797"/>
                  </a:cubicBezTo>
                  <a:cubicBezTo>
                    <a:pt x="16249" y="7264"/>
                    <a:pt x="15692" y="7511"/>
                    <a:pt x="15126" y="7442"/>
                  </a:cubicBezTo>
                  <a:lnTo>
                    <a:pt x="15148" y="7259"/>
                  </a:lnTo>
                  <a:cubicBezTo>
                    <a:pt x="15654" y="7321"/>
                    <a:pt x="16151" y="7098"/>
                    <a:pt x="16439" y="6680"/>
                  </a:cubicBezTo>
                  <a:lnTo>
                    <a:pt x="16466" y="6627"/>
                  </a:lnTo>
                  <a:cubicBezTo>
                    <a:pt x="16459" y="6123"/>
                    <a:pt x="16199" y="5646"/>
                    <a:pt x="15755" y="5362"/>
                  </a:cubicBezTo>
                  <a:cubicBezTo>
                    <a:pt x="15593" y="5257"/>
                    <a:pt x="15419" y="5187"/>
                    <a:pt x="15240" y="5172"/>
                  </a:cubicBezTo>
                  <a:cubicBezTo>
                    <a:pt x="14914" y="5951"/>
                    <a:pt x="14254" y="6437"/>
                    <a:pt x="13612" y="6379"/>
                  </a:cubicBezTo>
                  <a:cubicBezTo>
                    <a:pt x="13602" y="6553"/>
                    <a:pt x="13544" y="6723"/>
                    <a:pt x="13443" y="6873"/>
                  </a:cubicBezTo>
                  <a:cubicBezTo>
                    <a:pt x="13235" y="7180"/>
                    <a:pt x="12880" y="7357"/>
                    <a:pt x="12506" y="7339"/>
                  </a:cubicBezTo>
                  <a:lnTo>
                    <a:pt x="12514" y="7160"/>
                  </a:lnTo>
                  <a:cubicBezTo>
                    <a:pt x="12826" y="7175"/>
                    <a:pt x="13123" y="7030"/>
                    <a:pt x="13297" y="6777"/>
                  </a:cubicBezTo>
                  <a:cubicBezTo>
                    <a:pt x="13387" y="6647"/>
                    <a:pt x="13437" y="6499"/>
                    <a:pt x="13444" y="6348"/>
                  </a:cubicBezTo>
                  <a:lnTo>
                    <a:pt x="13367" y="6334"/>
                  </a:lnTo>
                  <a:lnTo>
                    <a:pt x="13412" y="6177"/>
                  </a:lnTo>
                  <a:cubicBezTo>
                    <a:pt x="13426" y="6063"/>
                    <a:pt x="13390" y="5956"/>
                    <a:pt x="13332" y="5856"/>
                  </a:cubicBezTo>
                  <a:cubicBezTo>
                    <a:pt x="13178" y="5590"/>
                    <a:pt x="12892" y="5421"/>
                    <a:pt x="12579" y="5411"/>
                  </a:cubicBezTo>
                  <a:lnTo>
                    <a:pt x="12584" y="5232"/>
                  </a:lnTo>
                  <a:cubicBezTo>
                    <a:pt x="12959" y="5244"/>
                    <a:pt x="13301" y="5449"/>
                    <a:pt x="13484" y="5772"/>
                  </a:cubicBezTo>
                  <a:cubicBezTo>
                    <a:pt x="13554" y="5896"/>
                    <a:pt x="13598" y="6029"/>
                    <a:pt x="13604" y="6166"/>
                  </a:cubicBezTo>
                  <a:cubicBezTo>
                    <a:pt x="14165" y="6257"/>
                    <a:pt x="14753" y="5828"/>
                    <a:pt x="15041" y="5127"/>
                  </a:cubicBezTo>
                  <a:cubicBezTo>
                    <a:pt x="15286" y="4417"/>
                    <a:pt x="15029" y="3601"/>
                    <a:pt x="14387" y="3189"/>
                  </a:cubicBezTo>
                  <a:cubicBezTo>
                    <a:pt x="14136" y="3027"/>
                    <a:pt x="13858" y="2948"/>
                    <a:pt x="13585" y="2983"/>
                  </a:cubicBezTo>
                  <a:cubicBezTo>
                    <a:pt x="13641" y="3479"/>
                    <a:pt x="13491" y="3942"/>
                    <a:pt x="13149" y="4237"/>
                  </a:cubicBezTo>
                  <a:lnTo>
                    <a:pt x="13034" y="4093"/>
                  </a:lnTo>
                  <a:cubicBezTo>
                    <a:pt x="13415" y="3765"/>
                    <a:pt x="13519" y="3192"/>
                    <a:pt x="13336" y="2623"/>
                  </a:cubicBezTo>
                  <a:cubicBezTo>
                    <a:pt x="13229" y="2292"/>
                    <a:pt x="13009" y="1999"/>
                    <a:pt x="12700" y="1800"/>
                  </a:cubicBezTo>
                  <a:cubicBezTo>
                    <a:pt x="12143" y="1443"/>
                    <a:pt x="11456" y="1490"/>
                    <a:pt x="10957" y="1866"/>
                  </a:cubicBezTo>
                  <a:lnTo>
                    <a:pt x="10680" y="1597"/>
                  </a:lnTo>
                  <a:cubicBezTo>
                    <a:pt x="10412" y="1425"/>
                    <a:pt x="10107" y="1371"/>
                    <a:pt x="9822" y="1423"/>
                  </a:cubicBezTo>
                  <a:close/>
                  <a:moveTo>
                    <a:pt x="10456" y="4"/>
                  </a:moveTo>
                  <a:cubicBezTo>
                    <a:pt x="16461" y="133"/>
                    <a:pt x="21459" y="7176"/>
                    <a:pt x="16983" y="12859"/>
                  </a:cubicBezTo>
                  <a:cubicBezTo>
                    <a:pt x="15516" y="14347"/>
                    <a:pt x="15317" y="16496"/>
                    <a:pt x="16610" y="21403"/>
                  </a:cubicBezTo>
                  <a:lnTo>
                    <a:pt x="6651" y="21519"/>
                  </a:lnTo>
                  <a:lnTo>
                    <a:pt x="5980" y="18409"/>
                  </a:lnTo>
                  <a:cubicBezTo>
                    <a:pt x="4200" y="19026"/>
                    <a:pt x="2233" y="18841"/>
                    <a:pt x="1578" y="18179"/>
                  </a:cubicBezTo>
                  <a:cubicBezTo>
                    <a:pt x="1257" y="17810"/>
                    <a:pt x="1394" y="16661"/>
                    <a:pt x="1802" y="15771"/>
                  </a:cubicBezTo>
                  <a:cubicBezTo>
                    <a:pt x="1933" y="15439"/>
                    <a:pt x="1271" y="15323"/>
                    <a:pt x="1131" y="14839"/>
                  </a:cubicBezTo>
                  <a:cubicBezTo>
                    <a:pt x="1066" y="14389"/>
                    <a:pt x="1502" y="14373"/>
                    <a:pt x="1687" y="14140"/>
                  </a:cubicBezTo>
                  <a:lnTo>
                    <a:pt x="1016" y="13645"/>
                  </a:lnTo>
                  <a:cubicBezTo>
                    <a:pt x="695" y="13302"/>
                    <a:pt x="1416" y="12655"/>
                    <a:pt x="1616" y="12160"/>
                  </a:cubicBezTo>
                  <a:cubicBezTo>
                    <a:pt x="915" y="11931"/>
                    <a:pt x="384" y="11620"/>
                    <a:pt x="17" y="11249"/>
                  </a:cubicBezTo>
                  <a:cubicBezTo>
                    <a:pt x="-141" y="10635"/>
                    <a:pt x="841" y="9779"/>
                    <a:pt x="1705" y="8662"/>
                  </a:cubicBezTo>
                  <a:cubicBezTo>
                    <a:pt x="2611" y="7550"/>
                    <a:pt x="1855" y="6702"/>
                    <a:pt x="2549" y="4314"/>
                  </a:cubicBezTo>
                  <a:cubicBezTo>
                    <a:pt x="3651" y="1360"/>
                    <a:pt x="6259" y="-81"/>
                    <a:pt x="10456" y="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0" y="145269"/>
            <a:ext cx="12192000" cy="768086"/>
          </a:xfrm>
          <a:prstGeom prst="rect">
            <a:avLst/>
          </a:prstGeom>
        </p:spPr>
        <p:txBody>
          <a:bodyPr/>
          <a:lstStyle>
            <a:lvl1pPr defTabSz="722376"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晚期病徵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556" name="Table 6"/>
          <p:cNvGraphicFramePr/>
          <p:nvPr/>
        </p:nvGraphicFramePr>
        <p:xfrm>
          <a:off x="527382" y="1220756"/>
          <a:ext cx="3790001" cy="538730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495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833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認知能力</a:t>
                      </a:r>
                    </a:p>
                  </a:txBody>
                  <a:tcPr marL="59801" marR="59801" marT="59801" marB="59801" anchor="ctr" horzOverflow="overflow">
                    <a:lnL w="19050">
                      <a:solidFill>
                        <a:srgbClr val="FF9300"/>
                      </a:solidFill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9980">
                <a:tc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939393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全面衰退，甚至不能辨認家人容貌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/>
                        <a:t>生理時鐘混亂</a:t>
                      </a:r>
                      <a:endParaRPr dirty="0"/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8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反應和說話減少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8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algn="l">
                        <a:defRPr sz="20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57" name="Table 6"/>
          <p:cNvGraphicFramePr/>
          <p:nvPr>
            <p:extLst>
              <p:ext uri="{D42A27DB-BD31-4B8C-83A1-F6EECF244321}">
                <p14:modId xmlns:p14="http://schemas.microsoft.com/office/powerpoint/2010/main" val="4182875635"/>
              </p:ext>
            </p:extLst>
          </p:nvPr>
        </p:nvGraphicFramePr>
        <p:xfrm>
          <a:off x="4367807" y="1214995"/>
          <a:ext cx="3793099" cy="539365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7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7447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505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自理能力</a:t>
                      </a:r>
                    </a:p>
                  </a:txBody>
                  <a:tcPr marL="59801" marR="59801" marT="59801" marB="59801" anchor="ctr" horzOverflow="overflow">
                    <a:lnL w="19050">
                      <a:solidFill>
                        <a:srgbClr val="FF9300"/>
                      </a:solidFill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627">
                <a:tc rowSpan="3">
                  <a:txBody>
                    <a:bodyPr/>
                    <a:lstStyle/>
                    <a:p>
                      <a:pPr algn="ctr">
                        <a:defRPr sz="2800">
                          <a:solidFill>
                            <a:srgbClr val="939393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905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需要長期照顧或需長期卧床</a:t>
                      </a:r>
                      <a:endParaRPr dirty="0">
                        <a:latin typeface="+mj-lt"/>
                      </a:endParaRP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endParaRPr dirty="0">
                        <a:latin typeface="+mj-lt"/>
                      </a:endParaRP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大小便失禁</a:t>
                      </a:r>
                      <a:endParaRPr dirty="0">
                        <a:latin typeface="+mj-lt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defRPr sz="24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905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636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435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700"/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58" name="Table 6"/>
          <p:cNvGraphicFramePr/>
          <p:nvPr>
            <p:extLst>
              <p:ext uri="{D42A27DB-BD31-4B8C-83A1-F6EECF244321}">
                <p14:modId xmlns:p14="http://schemas.microsoft.com/office/powerpoint/2010/main" val="2329535281"/>
              </p:ext>
            </p:extLst>
          </p:nvPr>
        </p:nvGraphicFramePr>
        <p:xfrm>
          <a:off x="8211332" y="1198392"/>
          <a:ext cx="3793099" cy="485071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6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397"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9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600">
                          <a:solidFill>
                            <a:srgbClr val="939393"/>
                          </a:solidFill>
                        </a:defRPr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9050">
                      <a:solidFill>
                        <a:srgbClr val="FF9300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278">
                <a:tc gridSpan="5">
                  <a:txBody>
                    <a:bodyPr/>
                    <a:lstStyle/>
                    <a:p>
                      <a:pPr algn="ctr">
                        <a:defRPr sz="4300" b="1">
                          <a:solidFill>
                            <a:srgbClr val="FFFFFF"/>
                          </a:solidFill>
                        </a:defRPr>
                      </a:pPr>
                      <a:r>
                        <a: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社交能力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</a:p>
                  </a:txBody>
                  <a:tcPr marL="59801" marR="59801" marT="59801" marB="59801" anchor="ctr" horzOverflow="overflow">
                    <a:lnL w="19050">
                      <a:solidFill>
                        <a:srgbClr val="FF9300"/>
                      </a:solidFill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5">
                        <a:lumOff val="1254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683">
                <a:tc rowSpan="2">
                  <a:txBody>
                    <a:bodyPr/>
                    <a:lstStyle/>
                    <a:p>
                      <a:pPr marL="457200" indent="-457200" algn="ctr">
                        <a:buSzPct val="100000"/>
                        <a:buFont typeface="Arial"/>
                        <a:buChar char="•"/>
                        <a:defRPr sz="2800"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/>
                    </a:p>
                  </a:txBody>
                  <a:tcPr marL="59801" marR="59801" marT="59801" marB="59801" horzOverflow="overflow">
                    <a:lnL w="19050">
                      <a:solidFill>
                        <a:srgbClr val="FF93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r>
                        <a:rPr dirty="0" err="1">
                          <a:latin typeface="+mj-lt"/>
                        </a:rPr>
                        <a:t>身體活動及精神狀況出現衰退</a:t>
                      </a:r>
                      <a:endParaRPr dirty="0">
                        <a:latin typeface="+mj-lt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冷漠、無法溝通</a:t>
                      </a: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  <a:p>
                      <a:pPr marL="457200" indent="-457200" algn="l">
                        <a:buSzPct val="100000"/>
                        <a:buFont typeface="Arial"/>
                        <a:buChar char="•"/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defRPr sz="2400"/>
                      </a:pPr>
                      <a:endParaRPr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9050">
                      <a:solidFill>
                        <a:srgbClr val="FF9300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57"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defRPr sz="2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微軟正黑體"/>
                          <a:sym typeface="微軟正黑體"/>
                        </a:defRPr>
                      </a:pPr>
                      <a:endParaRPr dirty="0"/>
                    </a:p>
                  </a:txBody>
                  <a:tcPr marL="59801" marR="59801" marT="59801" marB="59801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FF93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H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62" name="群組 5"/>
          <p:cNvGrpSpPr/>
          <p:nvPr/>
        </p:nvGrpSpPr>
        <p:grpSpPr>
          <a:xfrm>
            <a:off x="2159562" y="1075413"/>
            <a:ext cx="4416492" cy="625396"/>
            <a:chOff x="0" y="0"/>
            <a:chExt cx="4416491" cy="625394"/>
          </a:xfrm>
        </p:grpSpPr>
        <p:sp>
          <p:nvSpPr>
            <p:cNvPr id="559" name="Round Same Side Corner Rectangle 8"/>
            <p:cNvSpPr/>
            <p:nvPr/>
          </p:nvSpPr>
          <p:spPr>
            <a:xfrm>
              <a:off x="3765610" y="5725"/>
              <a:ext cx="235281" cy="61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133"/>
                  </a:moveTo>
                  <a:lnTo>
                    <a:pt x="17537" y="4133"/>
                  </a:lnTo>
                  <a:cubicBezTo>
                    <a:pt x="19781" y="4133"/>
                    <a:pt x="21600" y="4824"/>
                    <a:pt x="21600" y="5675"/>
                  </a:cubicBezTo>
                  <a:lnTo>
                    <a:pt x="21600" y="7121"/>
                  </a:lnTo>
                  <a:lnTo>
                    <a:pt x="21600" y="7121"/>
                  </a:lnTo>
                  <a:lnTo>
                    <a:pt x="21600" y="11362"/>
                  </a:lnTo>
                  <a:cubicBezTo>
                    <a:pt x="21600" y="11800"/>
                    <a:pt x="20665" y="12155"/>
                    <a:pt x="19512" y="12155"/>
                  </a:cubicBezTo>
                  <a:cubicBezTo>
                    <a:pt x="18359" y="12155"/>
                    <a:pt x="17424" y="11800"/>
                    <a:pt x="17424" y="11362"/>
                  </a:cubicBezTo>
                  <a:lnTo>
                    <a:pt x="17424" y="7656"/>
                  </a:lnTo>
                  <a:lnTo>
                    <a:pt x="16803" y="7656"/>
                  </a:lnTo>
                  <a:cubicBezTo>
                    <a:pt x="16769" y="11973"/>
                    <a:pt x="16735" y="16291"/>
                    <a:pt x="16701" y="20609"/>
                  </a:cubicBezTo>
                  <a:cubicBezTo>
                    <a:pt x="16701" y="21156"/>
                    <a:pt x="15532" y="21600"/>
                    <a:pt x="14091" y="21600"/>
                  </a:cubicBezTo>
                  <a:cubicBezTo>
                    <a:pt x="12649" y="21600"/>
                    <a:pt x="11481" y="21156"/>
                    <a:pt x="11481" y="20609"/>
                  </a:cubicBezTo>
                  <a:lnTo>
                    <a:pt x="11481" y="12689"/>
                  </a:lnTo>
                  <a:lnTo>
                    <a:pt x="9915" y="12689"/>
                  </a:lnTo>
                  <a:lnTo>
                    <a:pt x="9915" y="20609"/>
                  </a:lnTo>
                  <a:cubicBezTo>
                    <a:pt x="9915" y="21156"/>
                    <a:pt x="8747" y="21600"/>
                    <a:pt x="7305" y="21600"/>
                  </a:cubicBezTo>
                  <a:cubicBezTo>
                    <a:pt x="5864" y="21600"/>
                    <a:pt x="4696" y="21156"/>
                    <a:pt x="4696" y="20609"/>
                  </a:cubicBezTo>
                  <a:cubicBezTo>
                    <a:pt x="4729" y="16291"/>
                    <a:pt x="4763" y="11973"/>
                    <a:pt x="4797" y="7656"/>
                  </a:cubicBezTo>
                  <a:lnTo>
                    <a:pt x="4176" y="7656"/>
                  </a:lnTo>
                  <a:lnTo>
                    <a:pt x="4176" y="11362"/>
                  </a:lnTo>
                  <a:cubicBezTo>
                    <a:pt x="4176" y="11800"/>
                    <a:pt x="3241" y="12155"/>
                    <a:pt x="2088" y="12155"/>
                  </a:cubicBezTo>
                  <a:cubicBezTo>
                    <a:pt x="935" y="12155"/>
                    <a:pt x="0" y="11800"/>
                    <a:pt x="0" y="11362"/>
                  </a:cubicBezTo>
                  <a:lnTo>
                    <a:pt x="0" y="7656"/>
                  </a:lnTo>
                  <a:lnTo>
                    <a:pt x="0" y="7656"/>
                  </a:lnTo>
                  <a:lnTo>
                    <a:pt x="0" y="5675"/>
                  </a:lnTo>
                  <a:cubicBezTo>
                    <a:pt x="0" y="4824"/>
                    <a:pt x="1819" y="4133"/>
                    <a:pt x="4063" y="4133"/>
                  </a:cubicBezTo>
                  <a:close/>
                  <a:moveTo>
                    <a:pt x="10800" y="0"/>
                  </a:moveTo>
                  <a:cubicBezTo>
                    <a:pt x="13501" y="0"/>
                    <a:pt x="15691" y="831"/>
                    <a:pt x="15691" y="1857"/>
                  </a:cubicBezTo>
                  <a:cubicBezTo>
                    <a:pt x="15691" y="2882"/>
                    <a:pt x="13501" y="3714"/>
                    <a:pt x="10800" y="3714"/>
                  </a:cubicBezTo>
                  <a:cubicBezTo>
                    <a:pt x="8099" y="3714"/>
                    <a:pt x="5909" y="2882"/>
                    <a:pt x="5909" y="1857"/>
                  </a:cubicBezTo>
                  <a:cubicBezTo>
                    <a:pt x="5909" y="831"/>
                    <a:pt x="809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0" name="Round Same Side Corner Rectangle 20"/>
            <p:cNvSpPr/>
            <p:nvPr/>
          </p:nvSpPr>
          <p:spPr>
            <a:xfrm rot="10800000">
              <a:off x="4123318" y="0"/>
              <a:ext cx="293173" cy="6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extrusionOk="0">
                  <a:moveTo>
                    <a:pt x="14045" y="17535"/>
                  </a:moveTo>
                  <a:lnTo>
                    <a:pt x="7118" y="17535"/>
                  </a:lnTo>
                  <a:cubicBezTo>
                    <a:pt x="5667" y="17471"/>
                    <a:pt x="5728" y="17595"/>
                    <a:pt x="5335" y="17150"/>
                  </a:cubicBezTo>
                  <a:lnTo>
                    <a:pt x="94" y="10593"/>
                  </a:lnTo>
                  <a:cubicBezTo>
                    <a:pt x="-189" y="10239"/>
                    <a:pt x="184" y="9841"/>
                    <a:pt x="927" y="9706"/>
                  </a:cubicBezTo>
                  <a:cubicBezTo>
                    <a:pt x="1671" y="9571"/>
                    <a:pt x="2503" y="9749"/>
                    <a:pt x="2786" y="10104"/>
                  </a:cubicBezTo>
                  <a:lnTo>
                    <a:pt x="5770" y="13837"/>
                  </a:lnTo>
                  <a:lnTo>
                    <a:pt x="6352" y="13837"/>
                  </a:lnTo>
                  <a:lnTo>
                    <a:pt x="2587" y="6602"/>
                  </a:lnTo>
                  <a:lnTo>
                    <a:pt x="6308" y="6602"/>
                  </a:lnTo>
                  <a:lnTo>
                    <a:pt x="6308" y="918"/>
                  </a:lnTo>
                  <a:cubicBezTo>
                    <a:pt x="6308" y="411"/>
                    <a:pt x="7170" y="0"/>
                    <a:pt x="8232" y="0"/>
                  </a:cubicBezTo>
                  <a:cubicBezTo>
                    <a:pt x="9295" y="0"/>
                    <a:pt x="10157" y="411"/>
                    <a:pt x="10157" y="918"/>
                  </a:cubicBezTo>
                  <a:lnTo>
                    <a:pt x="10157" y="6602"/>
                  </a:lnTo>
                  <a:lnTo>
                    <a:pt x="11067" y="6602"/>
                  </a:lnTo>
                  <a:lnTo>
                    <a:pt x="11067" y="918"/>
                  </a:lnTo>
                  <a:cubicBezTo>
                    <a:pt x="11067" y="411"/>
                    <a:pt x="11929" y="0"/>
                    <a:pt x="12991" y="0"/>
                  </a:cubicBezTo>
                  <a:cubicBezTo>
                    <a:pt x="14054" y="0"/>
                    <a:pt x="14916" y="411"/>
                    <a:pt x="14916" y="918"/>
                  </a:cubicBezTo>
                  <a:lnTo>
                    <a:pt x="14916" y="6602"/>
                  </a:lnTo>
                  <a:lnTo>
                    <a:pt x="18653" y="6602"/>
                  </a:lnTo>
                  <a:lnTo>
                    <a:pt x="14888" y="13837"/>
                  </a:lnTo>
                  <a:lnTo>
                    <a:pt x="15452" y="13837"/>
                  </a:lnTo>
                  <a:lnTo>
                    <a:pt x="18436" y="10104"/>
                  </a:lnTo>
                  <a:cubicBezTo>
                    <a:pt x="18719" y="9749"/>
                    <a:pt x="19551" y="9571"/>
                    <a:pt x="20295" y="9706"/>
                  </a:cubicBezTo>
                  <a:cubicBezTo>
                    <a:pt x="21038" y="9841"/>
                    <a:pt x="21411" y="10239"/>
                    <a:pt x="21128" y="10593"/>
                  </a:cubicBezTo>
                  <a:lnTo>
                    <a:pt x="15887" y="17150"/>
                  </a:lnTo>
                  <a:cubicBezTo>
                    <a:pt x="15422" y="17595"/>
                    <a:pt x="15507" y="17471"/>
                    <a:pt x="14045" y="17535"/>
                  </a:cubicBezTo>
                  <a:close/>
                  <a:moveTo>
                    <a:pt x="10582" y="21600"/>
                  </a:moveTo>
                  <a:cubicBezTo>
                    <a:pt x="8536" y="21600"/>
                    <a:pt x="6878" y="20809"/>
                    <a:pt x="6878" y="19833"/>
                  </a:cubicBezTo>
                  <a:cubicBezTo>
                    <a:pt x="6878" y="18857"/>
                    <a:pt x="8536" y="18065"/>
                    <a:pt x="10582" y="18065"/>
                  </a:cubicBezTo>
                  <a:cubicBezTo>
                    <a:pt x="12628" y="18065"/>
                    <a:pt x="14286" y="18857"/>
                    <a:pt x="14286" y="19833"/>
                  </a:cubicBezTo>
                  <a:cubicBezTo>
                    <a:pt x="14286" y="20809"/>
                    <a:pt x="12628" y="21600"/>
                    <a:pt x="10582" y="21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1" name="Freeform 108"/>
            <p:cNvSpPr/>
            <p:nvPr/>
          </p:nvSpPr>
          <p:spPr>
            <a:xfrm>
              <a:off x="-1" y="122978"/>
              <a:ext cx="454675" cy="50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3" h="21519" extrusionOk="0">
                  <a:moveTo>
                    <a:pt x="9850" y="6050"/>
                  </a:moveTo>
                  <a:cubicBezTo>
                    <a:pt x="10392" y="5899"/>
                    <a:pt x="10982" y="6076"/>
                    <a:pt x="11381" y="6509"/>
                  </a:cubicBezTo>
                  <a:lnTo>
                    <a:pt x="11252" y="6636"/>
                  </a:lnTo>
                  <a:cubicBezTo>
                    <a:pt x="10900" y="6253"/>
                    <a:pt x="10380" y="6095"/>
                    <a:pt x="9902" y="6227"/>
                  </a:cubicBezTo>
                  <a:cubicBezTo>
                    <a:pt x="9395" y="6366"/>
                    <a:pt x="9028" y="6807"/>
                    <a:pt x="8967" y="7350"/>
                  </a:cubicBezTo>
                  <a:lnTo>
                    <a:pt x="8792" y="7321"/>
                  </a:lnTo>
                  <a:cubicBezTo>
                    <a:pt x="8810" y="7168"/>
                    <a:pt x="8849" y="7022"/>
                    <a:pt x="8907" y="6886"/>
                  </a:cubicBezTo>
                  <a:cubicBezTo>
                    <a:pt x="8951" y="6785"/>
                    <a:pt x="9004" y="6689"/>
                    <a:pt x="9067" y="6601"/>
                  </a:cubicBezTo>
                  <a:close/>
                  <a:moveTo>
                    <a:pt x="10134" y="4386"/>
                  </a:moveTo>
                  <a:cubicBezTo>
                    <a:pt x="10406" y="4334"/>
                    <a:pt x="10693" y="4356"/>
                    <a:pt x="10964" y="4458"/>
                  </a:cubicBezTo>
                  <a:lnTo>
                    <a:pt x="10903" y="4631"/>
                  </a:lnTo>
                  <a:cubicBezTo>
                    <a:pt x="10423" y="4452"/>
                    <a:pt x="9890" y="4552"/>
                    <a:pt x="9519" y="4891"/>
                  </a:cubicBezTo>
                  <a:cubicBezTo>
                    <a:pt x="9124" y="5251"/>
                    <a:pt x="8985" y="5816"/>
                    <a:pt x="9163" y="6330"/>
                  </a:cubicBezTo>
                  <a:lnTo>
                    <a:pt x="8994" y="6386"/>
                  </a:lnTo>
                  <a:cubicBezTo>
                    <a:pt x="8845" y="5949"/>
                    <a:pt x="8897" y="5482"/>
                    <a:pt x="9119" y="5102"/>
                  </a:cubicBezTo>
                  <a:lnTo>
                    <a:pt x="9397" y="4757"/>
                  </a:lnTo>
                  <a:cubicBezTo>
                    <a:pt x="9607" y="4564"/>
                    <a:pt x="9863" y="4438"/>
                    <a:pt x="10134" y="4386"/>
                  </a:cubicBezTo>
                  <a:close/>
                  <a:moveTo>
                    <a:pt x="9822" y="1423"/>
                  </a:moveTo>
                  <a:cubicBezTo>
                    <a:pt x="9537" y="1475"/>
                    <a:pt x="9273" y="1633"/>
                    <a:pt x="9088" y="1886"/>
                  </a:cubicBezTo>
                  <a:lnTo>
                    <a:pt x="9054" y="1865"/>
                  </a:lnTo>
                  <a:lnTo>
                    <a:pt x="9014" y="1933"/>
                  </a:lnTo>
                  <a:lnTo>
                    <a:pt x="8729" y="1656"/>
                  </a:lnTo>
                  <a:cubicBezTo>
                    <a:pt x="8098" y="1250"/>
                    <a:pt x="7271" y="1454"/>
                    <a:pt x="6882" y="2111"/>
                  </a:cubicBezTo>
                  <a:cubicBezTo>
                    <a:pt x="6858" y="2152"/>
                    <a:pt x="6836" y="2194"/>
                    <a:pt x="6834" y="2245"/>
                  </a:cubicBezTo>
                  <a:cubicBezTo>
                    <a:pt x="6647" y="3077"/>
                    <a:pt x="6945" y="3879"/>
                    <a:pt x="7542" y="4128"/>
                  </a:cubicBezTo>
                  <a:lnTo>
                    <a:pt x="7482" y="4305"/>
                  </a:lnTo>
                  <a:cubicBezTo>
                    <a:pt x="6860" y="4049"/>
                    <a:pt x="6517" y="3282"/>
                    <a:pt x="6625" y="2449"/>
                  </a:cubicBezTo>
                  <a:cubicBezTo>
                    <a:pt x="6045" y="2173"/>
                    <a:pt x="5351" y="2399"/>
                    <a:pt x="5004" y="2984"/>
                  </a:cubicBezTo>
                  <a:cubicBezTo>
                    <a:pt x="4729" y="3448"/>
                    <a:pt x="4781" y="3885"/>
                    <a:pt x="4991" y="4315"/>
                  </a:cubicBezTo>
                  <a:cubicBezTo>
                    <a:pt x="4849" y="4429"/>
                    <a:pt x="4728" y="4573"/>
                    <a:pt x="4629" y="4740"/>
                  </a:cubicBezTo>
                  <a:cubicBezTo>
                    <a:pt x="4128" y="5585"/>
                    <a:pt x="4380" y="6693"/>
                    <a:pt x="5192" y="7215"/>
                  </a:cubicBezTo>
                  <a:cubicBezTo>
                    <a:pt x="5463" y="7389"/>
                    <a:pt x="5763" y="7476"/>
                    <a:pt x="6058" y="7440"/>
                  </a:cubicBezTo>
                  <a:cubicBezTo>
                    <a:pt x="6113" y="6942"/>
                    <a:pt x="6266" y="6452"/>
                    <a:pt x="6515" y="6002"/>
                  </a:cubicBezTo>
                  <a:lnTo>
                    <a:pt x="6695" y="6110"/>
                  </a:lnTo>
                  <a:cubicBezTo>
                    <a:pt x="6447" y="6556"/>
                    <a:pt x="6301" y="7044"/>
                    <a:pt x="6286" y="7542"/>
                  </a:cubicBezTo>
                  <a:cubicBezTo>
                    <a:pt x="6482" y="8140"/>
                    <a:pt x="6995" y="8540"/>
                    <a:pt x="7572" y="8607"/>
                  </a:cubicBezTo>
                  <a:lnTo>
                    <a:pt x="7603" y="8999"/>
                  </a:lnTo>
                  <a:cubicBezTo>
                    <a:pt x="7778" y="9629"/>
                    <a:pt x="8369" y="10014"/>
                    <a:pt x="8970" y="9898"/>
                  </a:cubicBezTo>
                  <a:lnTo>
                    <a:pt x="8981" y="9938"/>
                  </a:lnTo>
                  <a:lnTo>
                    <a:pt x="9055" y="9915"/>
                  </a:lnTo>
                  <a:lnTo>
                    <a:pt x="9087" y="10320"/>
                  </a:lnTo>
                  <a:cubicBezTo>
                    <a:pt x="9293" y="11061"/>
                    <a:pt x="10037" y="11488"/>
                    <a:pt x="10750" y="11274"/>
                  </a:cubicBezTo>
                  <a:cubicBezTo>
                    <a:pt x="10794" y="11261"/>
                    <a:pt x="10837" y="11245"/>
                    <a:pt x="10871" y="11208"/>
                  </a:cubicBezTo>
                  <a:cubicBezTo>
                    <a:pt x="11514" y="10745"/>
                    <a:pt x="11814" y="9994"/>
                    <a:pt x="11581" y="9409"/>
                  </a:cubicBezTo>
                  <a:cubicBezTo>
                    <a:pt x="11250" y="9720"/>
                    <a:pt x="10791" y="9862"/>
                    <a:pt x="10330" y="9793"/>
                  </a:cubicBezTo>
                  <a:lnTo>
                    <a:pt x="10357" y="9610"/>
                  </a:lnTo>
                  <a:cubicBezTo>
                    <a:pt x="10861" y="9686"/>
                    <a:pt x="11364" y="9477"/>
                    <a:pt x="11663" y="9067"/>
                  </a:cubicBezTo>
                  <a:cubicBezTo>
                    <a:pt x="11980" y="8632"/>
                    <a:pt x="12009" y="8050"/>
                    <a:pt x="11735" y="7583"/>
                  </a:cubicBezTo>
                  <a:lnTo>
                    <a:pt x="11890" y="7493"/>
                  </a:lnTo>
                  <a:cubicBezTo>
                    <a:pt x="12196" y="8022"/>
                    <a:pt x="12164" y="8680"/>
                    <a:pt x="11808" y="9173"/>
                  </a:cubicBezTo>
                  <a:lnTo>
                    <a:pt x="11727" y="9258"/>
                  </a:lnTo>
                  <a:cubicBezTo>
                    <a:pt x="12009" y="9876"/>
                    <a:pt x="11766" y="10669"/>
                    <a:pt x="11157" y="11203"/>
                  </a:cubicBezTo>
                  <a:cubicBezTo>
                    <a:pt x="11409" y="11813"/>
                    <a:pt x="12069" y="12132"/>
                    <a:pt x="12704" y="11940"/>
                  </a:cubicBezTo>
                  <a:cubicBezTo>
                    <a:pt x="13129" y="11812"/>
                    <a:pt x="13369" y="11535"/>
                    <a:pt x="13498" y="11167"/>
                  </a:cubicBezTo>
                  <a:cubicBezTo>
                    <a:pt x="13988" y="11394"/>
                    <a:pt x="14551" y="11319"/>
                    <a:pt x="14971" y="10999"/>
                  </a:cubicBezTo>
                  <a:lnTo>
                    <a:pt x="15182" y="11077"/>
                  </a:lnTo>
                  <a:cubicBezTo>
                    <a:pt x="15851" y="11080"/>
                    <a:pt x="16365" y="11036"/>
                    <a:pt x="16688" y="10491"/>
                  </a:cubicBezTo>
                  <a:cubicBezTo>
                    <a:pt x="16967" y="10020"/>
                    <a:pt x="16945" y="9445"/>
                    <a:pt x="16662" y="9019"/>
                  </a:cubicBezTo>
                  <a:cubicBezTo>
                    <a:pt x="16362" y="9390"/>
                    <a:pt x="15963" y="9604"/>
                    <a:pt x="15560" y="9604"/>
                  </a:cubicBezTo>
                  <a:lnTo>
                    <a:pt x="15552" y="9396"/>
                  </a:lnTo>
                  <a:cubicBezTo>
                    <a:pt x="16093" y="9422"/>
                    <a:pt x="16635" y="8985"/>
                    <a:pt x="16899" y="8307"/>
                  </a:cubicBezTo>
                  <a:cubicBezTo>
                    <a:pt x="17059" y="7778"/>
                    <a:pt x="16934" y="7202"/>
                    <a:pt x="16573" y="6797"/>
                  </a:cubicBezTo>
                  <a:cubicBezTo>
                    <a:pt x="16249" y="7264"/>
                    <a:pt x="15692" y="7511"/>
                    <a:pt x="15126" y="7442"/>
                  </a:cubicBezTo>
                  <a:lnTo>
                    <a:pt x="15148" y="7259"/>
                  </a:lnTo>
                  <a:cubicBezTo>
                    <a:pt x="15654" y="7321"/>
                    <a:pt x="16151" y="7098"/>
                    <a:pt x="16439" y="6680"/>
                  </a:cubicBezTo>
                  <a:lnTo>
                    <a:pt x="16466" y="6627"/>
                  </a:lnTo>
                  <a:cubicBezTo>
                    <a:pt x="16459" y="6123"/>
                    <a:pt x="16199" y="5646"/>
                    <a:pt x="15755" y="5362"/>
                  </a:cubicBezTo>
                  <a:cubicBezTo>
                    <a:pt x="15593" y="5257"/>
                    <a:pt x="15419" y="5187"/>
                    <a:pt x="15240" y="5172"/>
                  </a:cubicBezTo>
                  <a:cubicBezTo>
                    <a:pt x="14914" y="5951"/>
                    <a:pt x="14254" y="6437"/>
                    <a:pt x="13612" y="6379"/>
                  </a:cubicBezTo>
                  <a:cubicBezTo>
                    <a:pt x="13602" y="6553"/>
                    <a:pt x="13544" y="6723"/>
                    <a:pt x="13443" y="6873"/>
                  </a:cubicBezTo>
                  <a:cubicBezTo>
                    <a:pt x="13235" y="7180"/>
                    <a:pt x="12880" y="7357"/>
                    <a:pt x="12506" y="7339"/>
                  </a:cubicBezTo>
                  <a:lnTo>
                    <a:pt x="12514" y="7160"/>
                  </a:lnTo>
                  <a:cubicBezTo>
                    <a:pt x="12826" y="7175"/>
                    <a:pt x="13123" y="7030"/>
                    <a:pt x="13297" y="6777"/>
                  </a:cubicBezTo>
                  <a:cubicBezTo>
                    <a:pt x="13387" y="6647"/>
                    <a:pt x="13437" y="6499"/>
                    <a:pt x="13444" y="6348"/>
                  </a:cubicBezTo>
                  <a:lnTo>
                    <a:pt x="13367" y="6334"/>
                  </a:lnTo>
                  <a:lnTo>
                    <a:pt x="13412" y="6177"/>
                  </a:lnTo>
                  <a:cubicBezTo>
                    <a:pt x="13426" y="6063"/>
                    <a:pt x="13390" y="5956"/>
                    <a:pt x="13332" y="5856"/>
                  </a:cubicBezTo>
                  <a:cubicBezTo>
                    <a:pt x="13178" y="5590"/>
                    <a:pt x="12892" y="5421"/>
                    <a:pt x="12579" y="5411"/>
                  </a:cubicBezTo>
                  <a:lnTo>
                    <a:pt x="12584" y="5232"/>
                  </a:lnTo>
                  <a:cubicBezTo>
                    <a:pt x="12959" y="5244"/>
                    <a:pt x="13301" y="5449"/>
                    <a:pt x="13484" y="5772"/>
                  </a:cubicBezTo>
                  <a:cubicBezTo>
                    <a:pt x="13554" y="5896"/>
                    <a:pt x="13598" y="6029"/>
                    <a:pt x="13604" y="6166"/>
                  </a:cubicBezTo>
                  <a:cubicBezTo>
                    <a:pt x="14165" y="6257"/>
                    <a:pt x="14753" y="5828"/>
                    <a:pt x="15041" y="5127"/>
                  </a:cubicBezTo>
                  <a:cubicBezTo>
                    <a:pt x="15286" y="4417"/>
                    <a:pt x="15029" y="3601"/>
                    <a:pt x="14387" y="3189"/>
                  </a:cubicBezTo>
                  <a:cubicBezTo>
                    <a:pt x="14136" y="3027"/>
                    <a:pt x="13858" y="2948"/>
                    <a:pt x="13585" y="2983"/>
                  </a:cubicBezTo>
                  <a:cubicBezTo>
                    <a:pt x="13641" y="3479"/>
                    <a:pt x="13491" y="3942"/>
                    <a:pt x="13149" y="4237"/>
                  </a:cubicBezTo>
                  <a:lnTo>
                    <a:pt x="13034" y="4093"/>
                  </a:lnTo>
                  <a:cubicBezTo>
                    <a:pt x="13415" y="3765"/>
                    <a:pt x="13519" y="3192"/>
                    <a:pt x="13336" y="2623"/>
                  </a:cubicBezTo>
                  <a:cubicBezTo>
                    <a:pt x="13229" y="2292"/>
                    <a:pt x="13009" y="1999"/>
                    <a:pt x="12700" y="1800"/>
                  </a:cubicBezTo>
                  <a:cubicBezTo>
                    <a:pt x="12143" y="1443"/>
                    <a:pt x="11456" y="1490"/>
                    <a:pt x="10957" y="1866"/>
                  </a:cubicBezTo>
                  <a:lnTo>
                    <a:pt x="10680" y="1597"/>
                  </a:lnTo>
                  <a:cubicBezTo>
                    <a:pt x="10412" y="1425"/>
                    <a:pt x="10107" y="1371"/>
                    <a:pt x="9822" y="1423"/>
                  </a:cubicBezTo>
                  <a:close/>
                  <a:moveTo>
                    <a:pt x="10456" y="4"/>
                  </a:moveTo>
                  <a:cubicBezTo>
                    <a:pt x="16461" y="133"/>
                    <a:pt x="21459" y="7176"/>
                    <a:pt x="16983" y="12859"/>
                  </a:cubicBezTo>
                  <a:cubicBezTo>
                    <a:pt x="15516" y="14347"/>
                    <a:pt x="15317" y="16496"/>
                    <a:pt x="16610" y="21403"/>
                  </a:cubicBezTo>
                  <a:lnTo>
                    <a:pt x="6651" y="21519"/>
                  </a:lnTo>
                  <a:lnTo>
                    <a:pt x="5980" y="18409"/>
                  </a:lnTo>
                  <a:cubicBezTo>
                    <a:pt x="4200" y="19026"/>
                    <a:pt x="2233" y="18841"/>
                    <a:pt x="1578" y="18179"/>
                  </a:cubicBezTo>
                  <a:cubicBezTo>
                    <a:pt x="1257" y="17810"/>
                    <a:pt x="1394" y="16661"/>
                    <a:pt x="1802" y="15771"/>
                  </a:cubicBezTo>
                  <a:cubicBezTo>
                    <a:pt x="1933" y="15439"/>
                    <a:pt x="1271" y="15323"/>
                    <a:pt x="1131" y="14839"/>
                  </a:cubicBezTo>
                  <a:cubicBezTo>
                    <a:pt x="1066" y="14389"/>
                    <a:pt x="1502" y="14373"/>
                    <a:pt x="1687" y="14140"/>
                  </a:cubicBezTo>
                  <a:lnTo>
                    <a:pt x="1016" y="13645"/>
                  </a:lnTo>
                  <a:cubicBezTo>
                    <a:pt x="695" y="13302"/>
                    <a:pt x="1416" y="12655"/>
                    <a:pt x="1616" y="12160"/>
                  </a:cubicBezTo>
                  <a:cubicBezTo>
                    <a:pt x="915" y="11931"/>
                    <a:pt x="384" y="11620"/>
                    <a:pt x="17" y="11249"/>
                  </a:cubicBezTo>
                  <a:cubicBezTo>
                    <a:pt x="-141" y="10635"/>
                    <a:pt x="841" y="9779"/>
                    <a:pt x="1705" y="8662"/>
                  </a:cubicBezTo>
                  <a:cubicBezTo>
                    <a:pt x="2611" y="7550"/>
                    <a:pt x="1855" y="6702"/>
                    <a:pt x="2549" y="4314"/>
                  </a:cubicBezTo>
                  <a:cubicBezTo>
                    <a:pt x="3651" y="1360"/>
                    <a:pt x="6259" y="-81"/>
                    <a:pt x="10456" y="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63" name="Round Same Side Corner Rectangle 8"/>
          <p:cNvSpPr/>
          <p:nvPr/>
        </p:nvSpPr>
        <p:spPr>
          <a:xfrm>
            <a:off x="9914479" y="1214996"/>
            <a:ext cx="473324" cy="447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63" y="10868"/>
                </a:moveTo>
                <a:lnTo>
                  <a:pt x="17537" y="10868"/>
                </a:lnTo>
                <a:cubicBezTo>
                  <a:pt x="19781" y="10868"/>
                  <a:pt x="21600" y="12685"/>
                  <a:pt x="21600" y="14925"/>
                </a:cubicBezTo>
                <a:lnTo>
                  <a:pt x="21600" y="18726"/>
                </a:lnTo>
                <a:lnTo>
                  <a:pt x="21600" y="18726"/>
                </a:lnTo>
                <a:lnTo>
                  <a:pt x="21600" y="19660"/>
                </a:lnTo>
                <a:lnTo>
                  <a:pt x="21597" y="19660"/>
                </a:lnTo>
                <a:lnTo>
                  <a:pt x="21597" y="21600"/>
                </a:lnTo>
                <a:lnTo>
                  <a:pt x="3" y="21600"/>
                </a:lnTo>
                <a:lnTo>
                  <a:pt x="3" y="19660"/>
                </a:lnTo>
                <a:lnTo>
                  <a:pt x="0" y="19660"/>
                </a:lnTo>
                <a:lnTo>
                  <a:pt x="0" y="14925"/>
                </a:lnTo>
                <a:cubicBezTo>
                  <a:pt x="0" y="12685"/>
                  <a:pt x="1819" y="10868"/>
                  <a:pt x="4063" y="10868"/>
                </a:cubicBezTo>
                <a:close/>
                <a:moveTo>
                  <a:pt x="10800" y="0"/>
                </a:moveTo>
                <a:cubicBezTo>
                  <a:pt x="13501" y="0"/>
                  <a:pt x="15691" y="2186"/>
                  <a:pt x="15691" y="4883"/>
                </a:cubicBezTo>
                <a:cubicBezTo>
                  <a:pt x="15691" y="7580"/>
                  <a:pt x="13501" y="9766"/>
                  <a:pt x="10800" y="9766"/>
                </a:cubicBezTo>
                <a:cubicBezTo>
                  <a:pt x="8099" y="9766"/>
                  <a:pt x="5909" y="7580"/>
                  <a:pt x="5909" y="4883"/>
                </a:cubicBezTo>
                <a:cubicBezTo>
                  <a:pt x="5909" y="2186"/>
                  <a:pt x="8099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文字版面配置區 1"/>
          <p:cNvSpPr txBox="1">
            <a:spLocks noGrp="1"/>
          </p:cNvSpPr>
          <p:nvPr>
            <p:ph type="body" sz="quarter" idx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/>
          <a:lstStyle>
            <a:lvl1pPr defTabSz="722376">
              <a:spcBef>
                <a:spcPts val="1400"/>
              </a:spcBef>
              <a:defRPr sz="3792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不同階段的活動建議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69" name="TextBox 34"/>
          <p:cNvSpPr txBox="1"/>
          <p:nvPr/>
        </p:nvSpPr>
        <p:spPr>
          <a:xfrm>
            <a:off x="1846003" y="1329996"/>
            <a:ext cx="2164877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45719">
              <a:defRPr sz="2400" b="1">
                <a:solidFill>
                  <a:srgbClr val="00800F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認知刺激訓練</a:t>
            </a:r>
            <a:endParaRPr dirty="0">
              <a:solidFill>
                <a:srgbClr val="00B050"/>
              </a:solidFill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眾裡尋它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有數得計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連連看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70" name="Chevron 11"/>
          <p:cNvSpPr/>
          <p:nvPr/>
        </p:nvSpPr>
        <p:spPr>
          <a:xfrm>
            <a:off x="1105914" y="2929701"/>
            <a:ext cx="3531036" cy="1024113"/>
          </a:xfrm>
          <a:prstGeom prst="chevron">
            <a:avLst>
              <a:gd name="adj" fmla="val 39922"/>
            </a:avLst>
          </a:prstGeom>
          <a:solidFill>
            <a:srgbClr val="F7A1B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Chevron 19"/>
          <p:cNvSpPr/>
          <p:nvPr/>
        </p:nvSpPr>
        <p:spPr>
          <a:xfrm>
            <a:off x="4597639" y="2929701"/>
            <a:ext cx="3533810" cy="1036395"/>
          </a:xfrm>
          <a:prstGeom prst="chevron">
            <a:avLst>
              <a:gd name="adj" fmla="val 39922"/>
            </a:avLst>
          </a:prstGeom>
          <a:solidFill>
            <a:srgbClr val="FFC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2" name="Chevron 35"/>
          <p:cNvSpPr/>
          <p:nvPr/>
        </p:nvSpPr>
        <p:spPr>
          <a:xfrm>
            <a:off x="8034577" y="2941983"/>
            <a:ext cx="3455058" cy="1024113"/>
          </a:xfrm>
          <a:prstGeom prst="chevron">
            <a:avLst>
              <a:gd name="adj" fmla="val 39922"/>
            </a:avLst>
          </a:prstGeom>
          <a:solidFill>
            <a:srgbClr val="33CC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Straight Connector 17"/>
          <p:cNvSpPr/>
          <p:nvPr/>
        </p:nvSpPr>
        <p:spPr>
          <a:xfrm flipH="1" flipV="1">
            <a:off x="8560903" y="1572679"/>
            <a:ext cx="1128" cy="1197255"/>
          </a:xfrm>
          <a:prstGeom prst="line">
            <a:avLst/>
          </a:prstGeom>
          <a:ln w="38100">
            <a:solidFill>
              <a:srgbClr val="00779E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4" name="직사각형 113"/>
          <p:cNvSpPr txBox="1"/>
          <p:nvPr/>
        </p:nvSpPr>
        <p:spPr>
          <a:xfrm>
            <a:off x="9038095" y="3093954"/>
            <a:ext cx="133790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42424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晚期</a:t>
            </a:r>
          </a:p>
        </p:txBody>
      </p:sp>
      <p:sp>
        <p:nvSpPr>
          <p:cNvPr id="575" name="직사각형 113"/>
          <p:cNvSpPr txBox="1"/>
          <p:nvPr/>
        </p:nvSpPr>
        <p:spPr>
          <a:xfrm>
            <a:off x="2141040" y="3093954"/>
            <a:ext cx="133790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42424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早期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76" name="직사각형 113"/>
          <p:cNvSpPr txBox="1"/>
          <p:nvPr/>
        </p:nvSpPr>
        <p:spPr>
          <a:xfrm>
            <a:off x="5601156" y="3093954"/>
            <a:ext cx="133790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42424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中期</a:t>
            </a:r>
          </a:p>
        </p:txBody>
      </p:sp>
      <p:sp>
        <p:nvSpPr>
          <p:cNvPr id="577" name="Straight Connector 15"/>
          <p:cNvSpPr/>
          <p:nvPr/>
        </p:nvSpPr>
        <p:spPr>
          <a:xfrm flipV="1">
            <a:off x="1489849" y="1572679"/>
            <a:ext cx="7647" cy="1197256"/>
          </a:xfrm>
          <a:prstGeom prst="line">
            <a:avLst/>
          </a:prstGeom>
          <a:ln w="38100">
            <a:solidFill>
              <a:srgbClr val="FF0066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8" name="Straight Connector 17"/>
          <p:cNvSpPr/>
          <p:nvPr/>
        </p:nvSpPr>
        <p:spPr>
          <a:xfrm>
            <a:off x="4876800" y="4198020"/>
            <a:ext cx="0" cy="1341390"/>
          </a:xfrm>
          <a:prstGeom prst="line">
            <a:avLst/>
          </a:prstGeom>
          <a:ln w="38100">
            <a:solidFill>
              <a:srgbClr val="FFC000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9" name="TextBox 34"/>
          <p:cNvSpPr txBox="1"/>
          <p:nvPr/>
        </p:nvSpPr>
        <p:spPr>
          <a:xfrm>
            <a:off x="5162187" y="4015914"/>
            <a:ext cx="2731274" cy="259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45719">
              <a:defRPr sz="2400" b="1">
                <a:solidFill>
                  <a:srgbClr val="00800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懷緬活動</a:t>
            </a:r>
            <a:endParaRPr dirty="0"/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細想當年情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懷舊小食對對碰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indent="45719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indent="45719">
              <a:defRPr sz="2400" b="1">
                <a:solidFill>
                  <a:srgbClr val="00800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自理活動</a:t>
            </a:r>
            <a:endParaRPr dirty="0">
              <a:solidFill>
                <a:srgbClr val="00B050"/>
              </a:solidFill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成雙成對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582" name="群組 85"/>
          <p:cNvGrpSpPr/>
          <p:nvPr/>
        </p:nvGrpSpPr>
        <p:grpSpPr>
          <a:xfrm>
            <a:off x="1205947" y="768626"/>
            <a:ext cx="737585" cy="742212"/>
            <a:chOff x="0" y="0"/>
            <a:chExt cx="737584" cy="742210"/>
          </a:xfrm>
        </p:grpSpPr>
        <p:sp>
          <p:nvSpPr>
            <p:cNvPr id="580" name="Oval 33"/>
            <p:cNvSpPr/>
            <p:nvPr/>
          </p:nvSpPr>
          <p:spPr>
            <a:xfrm>
              <a:off x="-1" y="-1"/>
              <a:ext cx="737586" cy="742211"/>
            </a:xfrm>
            <a:prstGeom prst="ellipse">
              <a:avLst/>
            </a:prstGeom>
            <a:solidFill>
              <a:srgbClr val="FF0066"/>
            </a:solidFill>
            <a:ln w="12700" cap="flat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9525" cap="flat">
                    <a:solidFill>
                      <a:srgbClr val="FF0066"/>
                    </a:solidFill>
                    <a:prstDash val="solid"/>
                    <a:round/>
                  </a:ln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1" name="Round Same Side Corner Rectangle 6"/>
            <p:cNvSpPr/>
            <p:nvPr/>
          </p:nvSpPr>
          <p:spPr>
            <a:xfrm rot="2700000">
              <a:off x="279800" y="128065"/>
              <a:ext cx="177982" cy="45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86" y="19551"/>
                  </a:moveTo>
                  <a:lnTo>
                    <a:pt x="15814" y="19551"/>
                  </a:lnTo>
                  <a:lnTo>
                    <a:pt x="10800" y="21600"/>
                  </a:lnTo>
                  <a:close/>
                  <a:moveTo>
                    <a:pt x="889" y="15316"/>
                  </a:moveTo>
                  <a:cubicBezTo>
                    <a:pt x="3209" y="15298"/>
                    <a:pt x="5140" y="15028"/>
                    <a:pt x="5748" y="14661"/>
                  </a:cubicBezTo>
                  <a:cubicBezTo>
                    <a:pt x="6352" y="15044"/>
                    <a:pt x="8419" y="15321"/>
                    <a:pt x="10866" y="15321"/>
                  </a:cubicBezTo>
                  <a:cubicBezTo>
                    <a:pt x="13312" y="15321"/>
                    <a:pt x="15379" y="15044"/>
                    <a:pt x="15983" y="14661"/>
                  </a:cubicBezTo>
                  <a:cubicBezTo>
                    <a:pt x="16579" y="15021"/>
                    <a:pt x="18449" y="15288"/>
                    <a:pt x="20711" y="15314"/>
                  </a:cubicBezTo>
                  <a:lnTo>
                    <a:pt x="16198" y="19021"/>
                  </a:lnTo>
                  <a:lnTo>
                    <a:pt x="5399" y="19021"/>
                  </a:lnTo>
                  <a:close/>
                  <a:moveTo>
                    <a:pt x="16871" y="2936"/>
                  </a:moveTo>
                  <a:lnTo>
                    <a:pt x="21600" y="2936"/>
                  </a:lnTo>
                  <a:lnTo>
                    <a:pt x="21600" y="14764"/>
                  </a:lnTo>
                  <a:cubicBezTo>
                    <a:pt x="21468" y="14773"/>
                    <a:pt x="21332" y="14774"/>
                    <a:pt x="21195" y="14774"/>
                  </a:cubicBezTo>
                  <a:cubicBezTo>
                    <a:pt x="18807" y="14774"/>
                    <a:pt x="16871" y="14269"/>
                    <a:pt x="16871" y="13646"/>
                  </a:cubicBezTo>
                  <a:close/>
                  <a:moveTo>
                    <a:pt x="6476" y="2936"/>
                  </a:moveTo>
                  <a:lnTo>
                    <a:pt x="15124" y="2936"/>
                  </a:lnTo>
                  <a:lnTo>
                    <a:pt x="15124" y="13696"/>
                  </a:lnTo>
                  <a:cubicBezTo>
                    <a:pt x="15124" y="14291"/>
                    <a:pt x="13188" y="14774"/>
                    <a:pt x="10800" y="14774"/>
                  </a:cubicBezTo>
                  <a:cubicBezTo>
                    <a:pt x="8412" y="14774"/>
                    <a:pt x="6476" y="14291"/>
                    <a:pt x="6476" y="13696"/>
                  </a:cubicBezTo>
                  <a:close/>
                  <a:moveTo>
                    <a:pt x="0" y="2936"/>
                  </a:moveTo>
                  <a:lnTo>
                    <a:pt x="4729" y="2936"/>
                  </a:lnTo>
                  <a:lnTo>
                    <a:pt x="4729" y="13646"/>
                  </a:lnTo>
                  <a:cubicBezTo>
                    <a:pt x="4729" y="14269"/>
                    <a:pt x="2793" y="14774"/>
                    <a:pt x="405" y="14774"/>
                  </a:cubicBezTo>
                  <a:cubicBezTo>
                    <a:pt x="268" y="14774"/>
                    <a:pt x="132" y="14773"/>
                    <a:pt x="0" y="14764"/>
                  </a:cubicBezTo>
                  <a:close/>
                  <a:moveTo>
                    <a:pt x="1501" y="374"/>
                  </a:moveTo>
                  <a:cubicBezTo>
                    <a:pt x="2428" y="143"/>
                    <a:pt x="3708" y="0"/>
                    <a:pt x="5123" y="0"/>
                  </a:cubicBezTo>
                  <a:lnTo>
                    <a:pt x="16477" y="0"/>
                  </a:lnTo>
                  <a:cubicBezTo>
                    <a:pt x="19306" y="0"/>
                    <a:pt x="21600" y="572"/>
                    <a:pt x="21600" y="1278"/>
                  </a:cubicBezTo>
                  <a:cubicBezTo>
                    <a:pt x="21600" y="1704"/>
                    <a:pt x="21600" y="2130"/>
                    <a:pt x="21600" y="2556"/>
                  </a:cubicBezTo>
                  <a:lnTo>
                    <a:pt x="0" y="2556"/>
                  </a:lnTo>
                  <a:lnTo>
                    <a:pt x="0" y="1278"/>
                  </a:lnTo>
                  <a:cubicBezTo>
                    <a:pt x="0" y="925"/>
                    <a:pt x="573" y="606"/>
                    <a:pt x="1501" y="3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3" name="Rounded Rectangle 27"/>
          <p:cNvSpPr/>
          <p:nvPr/>
        </p:nvSpPr>
        <p:spPr>
          <a:xfrm>
            <a:off x="4464853" y="5695495"/>
            <a:ext cx="744380" cy="53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8" y="9015"/>
                </a:moveTo>
                <a:cubicBezTo>
                  <a:pt x="14834" y="9015"/>
                  <a:pt x="16322" y="10952"/>
                  <a:pt x="16322" y="13342"/>
                </a:cubicBezTo>
                <a:cubicBezTo>
                  <a:pt x="16322" y="15731"/>
                  <a:pt x="14834" y="17668"/>
                  <a:pt x="12998" y="17668"/>
                </a:cubicBezTo>
                <a:cubicBezTo>
                  <a:pt x="11163" y="17668"/>
                  <a:pt x="9675" y="15731"/>
                  <a:pt x="9675" y="13342"/>
                </a:cubicBezTo>
                <a:cubicBezTo>
                  <a:pt x="9675" y="10952"/>
                  <a:pt x="11163" y="9015"/>
                  <a:pt x="12998" y="9015"/>
                </a:cubicBezTo>
                <a:close/>
                <a:moveTo>
                  <a:pt x="12998" y="7305"/>
                </a:moveTo>
                <a:cubicBezTo>
                  <a:pt x="10438" y="7305"/>
                  <a:pt x="8362" y="10008"/>
                  <a:pt x="8362" y="13342"/>
                </a:cubicBezTo>
                <a:cubicBezTo>
                  <a:pt x="8362" y="16675"/>
                  <a:pt x="10438" y="19378"/>
                  <a:pt x="12998" y="19378"/>
                </a:cubicBezTo>
                <a:cubicBezTo>
                  <a:pt x="15559" y="19378"/>
                  <a:pt x="17635" y="16675"/>
                  <a:pt x="17635" y="13342"/>
                </a:cubicBezTo>
                <a:cubicBezTo>
                  <a:pt x="17635" y="10008"/>
                  <a:pt x="15559" y="7305"/>
                  <a:pt x="12998" y="7305"/>
                </a:cubicBezTo>
                <a:close/>
                <a:moveTo>
                  <a:pt x="7539" y="5964"/>
                </a:moveTo>
                <a:lnTo>
                  <a:pt x="7539" y="7325"/>
                </a:lnTo>
                <a:lnTo>
                  <a:pt x="9003" y="7325"/>
                </a:lnTo>
                <a:lnTo>
                  <a:pt x="9003" y="5964"/>
                </a:lnTo>
                <a:close/>
                <a:moveTo>
                  <a:pt x="17528" y="5527"/>
                </a:moveTo>
                <a:lnTo>
                  <a:pt x="17528" y="7325"/>
                </a:lnTo>
                <a:lnTo>
                  <a:pt x="20343" y="7325"/>
                </a:lnTo>
                <a:lnTo>
                  <a:pt x="20343" y="5527"/>
                </a:lnTo>
                <a:close/>
                <a:moveTo>
                  <a:pt x="10802" y="955"/>
                </a:moveTo>
                <a:lnTo>
                  <a:pt x="10802" y="3820"/>
                </a:lnTo>
                <a:lnTo>
                  <a:pt x="15195" y="3820"/>
                </a:lnTo>
                <a:lnTo>
                  <a:pt x="15195" y="955"/>
                </a:lnTo>
                <a:close/>
                <a:moveTo>
                  <a:pt x="9845" y="0"/>
                </a:moveTo>
                <a:lnTo>
                  <a:pt x="16152" y="0"/>
                </a:lnTo>
                <a:cubicBezTo>
                  <a:pt x="16493" y="0"/>
                  <a:pt x="16769" y="360"/>
                  <a:pt x="16769" y="804"/>
                </a:cubicBezTo>
                <a:lnTo>
                  <a:pt x="16769" y="3820"/>
                </a:lnTo>
                <a:lnTo>
                  <a:pt x="19880" y="3820"/>
                </a:lnTo>
                <a:cubicBezTo>
                  <a:pt x="20830" y="3820"/>
                  <a:pt x="21600" y="4823"/>
                  <a:pt x="21600" y="6059"/>
                </a:cubicBezTo>
                <a:lnTo>
                  <a:pt x="21600" y="19360"/>
                </a:lnTo>
                <a:cubicBezTo>
                  <a:pt x="21600" y="20597"/>
                  <a:pt x="20830" y="21600"/>
                  <a:pt x="19880" y="21600"/>
                </a:cubicBezTo>
                <a:lnTo>
                  <a:pt x="1720" y="21600"/>
                </a:lnTo>
                <a:cubicBezTo>
                  <a:pt x="770" y="21600"/>
                  <a:pt x="0" y="20597"/>
                  <a:pt x="0" y="19360"/>
                </a:cubicBezTo>
                <a:lnTo>
                  <a:pt x="0" y="6059"/>
                </a:lnTo>
                <a:cubicBezTo>
                  <a:pt x="0" y="4823"/>
                  <a:pt x="770" y="3820"/>
                  <a:pt x="1720" y="3820"/>
                </a:cubicBezTo>
                <a:lnTo>
                  <a:pt x="2081" y="3820"/>
                </a:lnTo>
                <a:lnTo>
                  <a:pt x="2081" y="2763"/>
                </a:lnTo>
                <a:cubicBezTo>
                  <a:pt x="2081" y="2541"/>
                  <a:pt x="2220" y="2361"/>
                  <a:pt x="2390" y="2361"/>
                </a:cubicBezTo>
                <a:lnTo>
                  <a:pt x="5544" y="2361"/>
                </a:lnTo>
                <a:cubicBezTo>
                  <a:pt x="5714" y="2361"/>
                  <a:pt x="5853" y="2541"/>
                  <a:pt x="5853" y="2763"/>
                </a:cubicBezTo>
                <a:lnTo>
                  <a:pt x="5853" y="3820"/>
                </a:lnTo>
                <a:lnTo>
                  <a:pt x="9227" y="3820"/>
                </a:lnTo>
                <a:lnTo>
                  <a:pt x="9227" y="804"/>
                </a:lnTo>
                <a:cubicBezTo>
                  <a:pt x="9227" y="360"/>
                  <a:pt x="9504" y="0"/>
                  <a:pt x="9845" y="0"/>
                </a:cubicBezTo>
                <a:close/>
              </a:path>
            </a:pathLst>
          </a:custGeom>
          <a:solidFill>
            <a:srgbClr val="FFC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4" name="Freeform 18"/>
          <p:cNvSpPr/>
          <p:nvPr/>
        </p:nvSpPr>
        <p:spPr>
          <a:xfrm>
            <a:off x="8202916" y="704366"/>
            <a:ext cx="715976" cy="762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44" y="11962"/>
                </a:moveTo>
                <a:cubicBezTo>
                  <a:pt x="18108" y="13232"/>
                  <a:pt x="17747" y="14438"/>
                  <a:pt x="17194" y="15502"/>
                </a:cubicBezTo>
                <a:cubicBezTo>
                  <a:pt x="17601" y="15792"/>
                  <a:pt x="18106" y="15823"/>
                  <a:pt x="18556" y="15569"/>
                </a:cubicBezTo>
                <a:cubicBezTo>
                  <a:pt x="19221" y="15192"/>
                  <a:pt x="19584" y="14292"/>
                  <a:pt x="19428" y="13406"/>
                </a:cubicBezTo>
                <a:cubicBezTo>
                  <a:pt x="19297" y="12662"/>
                  <a:pt x="18829" y="12097"/>
                  <a:pt x="18244" y="11962"/>
                </a:cubicBezTo>
                <a:close/>
                <a:moveTo>
                  <a:pt x="18334" y="10095"/>
                </a:moveTo>
                <a:lnTo>
                  <a:pt x="18333" y="10163"/>
                </a:lnTo>
                <a:cubicBezTo>
                  <a:pt x="19552" y="10371"/>
                  <a:pt x="20558" y="11503"/>
                  <a:pt x="20826" y="13029"/>
                </a:cubicBezTo>
                <a:cubicBezTo>
                  <a:pt x="21125" y="14729"/>
                  <a:pt x="20428" y="16457"/>
                  <a:pt x="19151" y="17180"/>
                </a:cubicBezTo>
                <a:cubicBezTo>
                  <a:pt x="18214" y="17711"/>
                  <a:pt x="17151" y="17596"/>
                  <a:pt x="16322" y="16943"/>
                </a:cubicBezTo>
                <a:cubicBezTo>
                  <a:pt x="15850" y="17579"/>
                  <a:pt x="15300" y="18135"/>
                  <a:pt x="14685" y="18593"/>
                </a:cubicBezTo>
                <a:cubicBezTo>
                  <a:pt x="14225" y="18936"/>
                  <a:pt x="13742" y="19213"/>
                  <a:pt x="13240" y="19403"/>
                </a:cubicBezTo>
                <a:lnTo>
                  <a:pt x="21600" y="19399"/>
                </a:lnTo>
                <a:cubicBezTo>
                  <a:pt x="21323" y="20631"/>
                  <a:pt x="16570" y="21600"/>
                  <a:pt x="10799" y="21600"/>
                </a:cubicBezTo>
                <a:cubicBezTo>
                  <a:pt x="5048" y="21600"/>
                  <a:pt x="303" y="20638"/>
                  <a:pt x="0" y="19410"/>
                </a:cubicBezTo>
                <a:lnTo>
                  <a:pt x="8363" y="19406"/>
                </a:lnTo>
                <a:cubicBezTo>
                  <a:pt x="7861" y="19215"/>
                  <a:pt x="7378" y="18939"/>
                  <a:pt x="6917" y="18596"/>
                </a:cubicBezTo>
                <a:cubicBezTo>
                  <a:pt x="4526" y="16819"/>
                  <a:pt x="3121" y="13552"/>
                  <a:pt x="3263" y="10101"/>
                </a:cubicBezTo>
                <a:close/>
                <a:moveTo>
                  <a:pt x="8695" y="1632"/>
                </a:moveTo>
                <a:cubicBezTo>
                  <a:pt x="7877" y="2354"/>
                  <a:pt x="7345" y="2495"/>
                  <a:pt x="7394" y="3528"/>
                </a:cubicBezTo>
                <a:cubicBezTo>
                  <a:pt x="7581" y="5182"/>
                  <a:pt x="9978" y="4998"/>
                  <a:pt x="9787" y="6799"/>
                </a:cubicBezTo>
                <a:cubicBezTo>
                  <a:pt x="9502" y="7775"/>
                  <a:pt x="9114" y="7987"/>
                  <a:pt x="7927" y="8515"/>
                </a:cubicBezTo>
                <a:cubicBezTo>
                  <a:pt x="8692" y="7865"/>
                  <a:pt x="8909" y="7455"/>
                  <a:pt x="8886" y="6550"/>
                </a:cubicBezTo>
                <a:cubicBezTo>
                  <a:pt x="8886" y="5234"/>
                  <a:pt x="7257" y="5069"/>
                  <a:pt x="6664" y="4008"/>
                </a:cubicBezTo>
                <a:cubicBezTo>
                  <a:pt x="6146" y="3028"/>
                  <a:pt x="6930" y="2274"/>
                  <a:pt x="8695" y="1632"/>
                </a:cubicBezTo>
                <a:close/>
                <a:moveTo>
                  <a:pt x="14133" y="649"/>
                </a:moveTo>
                <a:cubicBezTo>
                  <a:pt x="13198" y="1473"/>
                  <a:pt x="12590" y="1635"/>
                  <a:pt x="12646" y="2815"/>
                </a:cubicBezTo>
                <a:cubicBezTo>
                  <a:pt x="12859" y="4706"/>
                  <a:pt x="15599" y="4496"/>
                  <a:pt x="15381" y="6554"/>
                </a:cubicBezTo>
                <a:cubicBezTo>
                  <a:pt x="15055" y="7670"/>
                  <a:pt x="14612" y="7912"/>
                  <a:pt x="13255" y="8515"/>
                </a:cubicBezTo>
                <a:cubicBezTo>
                  <a:pt x="14129" y="7772"/>
                  <a:pt x="14377" y="7303"/>
                  <a:pt x="14351" y="6269"/>
                </a:cubicBezTo>
                <a:cubicBezTo>
                  <a:pt x="14351" y="4765"/>
                  <a:pt x="12490" y="4577"/>
                  <a:pt x="11811" y="3365"/>
                </a:cubicBezTo>
                <a:cubicBezTo>
                  <a:pt x="11220" y="2244"/>
                  <a:pt x="12116" y="1382"/>
                  <a:pt x="14133" y="649"/>
                </a:cubicBezTo>
                <a:close/>
                <a:moveTo>
                  <a:pt x="11455" y="0"/>
                </a:moveTo>
                <a:cubicBezTo>
                  <a:pt x="10340" y="983"/>
                  <a:pt x="9615" y="1175"/>
                  <a:pt x="9682" y="2582"/>
                </a:cubicBezTo>
                <a:cubicBezTo>
                  <a:pt x="9936" y="4836"/>
                  <a:pt x="13202" y="4585"/>
                  <a:pt x="12942" y="7039"/>
                </a:cubicBezTo>
                <a:cubicBezTo>
                  <a:pt x="12554" y="8368"/>
                  <a:pt x="12025" y="8657"/>
                  <a:pt x="10408" y="9376"/>
                </a:cubicBezTo>
                <a:cubicBezTo>
                  <a:pt x="11450" y="8490"/>
                  <a:pt x="11745" y="7931"/>
                  <a:pt x="11714" y="6698"/>
                </a:cubicBezTo>
                <a:cubicBezTo>
                  <a:pt x="11714" y="4907"/>
                  <a:pt x="9496" y="4682"/>
                  <a:pt x="8687" y="3237"/>
                </a:cubicBezTo>
                <a:cubicBezTo>
                  <a:pt x="7982" y="1901"/>
                  <a:pt x="9050" y="873"/>
                  <a:pt x="11455" y="0"/>
                </a:cubicBezTo>
                <a:close/>
              </a:path>
            </a:pathLst>
          </a:custGeom>
          <a:solidFill>
            <a:srgbClr val="00779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5" name="TextBox 34"/>
          <p:cNvSpPr txBox="1"/>
          <p:nvPr/>
        </p:nvSpPr>
        <p:spPr>
          <a:xfrm>
            <a:off x="8855182" y="1352210"/>
            <a:ext cx="3133071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45719">
              <a:defRPr sz="2400" b="1">
                <a:solidFill>
                  <a:srgbClr val="00800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感官刺激</a:t>
            </a:r>
            <a:endParaRPr dirty="0"/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花樣年華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甜酸苦辣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marL="388620" indent="-342900"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欣賞生命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 Placeholder 1"/>
          <p:cNvSpPr txBox="1"/>
          <p:nvPr/>
        </p:nvSpPr>
        <p:spPr>
          <a:xfrm>
            <a:off x="45719" y="164638"/>
            <a:ext cx="12100562" cy="768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ts val="1300"/>
              </a:spcBef>
              <a:defRPr sz="3600">
                <a:solidFill>
                  <a:srgbClr val="4B2012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3790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策劃及設計活動-小貼士</a:t>
            </a:r>
            <a:endParaRPr sz="379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88" name="Right Arrow 7"/>
          <p:cNvSpPr/>
          <p:nvPr/>
        </p:nvSpPr>
        <p:spPr>
          <a:xfrm rot="16200000">
            <a:off x="8494348" y="2960992"/>
            <a:ext cx="756670" cy="374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94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9" name="Right Arrow 16"/>
          <p:cNvSpPr/>
          <p:nvPr/>
        </p:nvSpPr>
        <p:spPr>
          <a:xfrm rot="18900000">
            <a:off x="9062074" y="3176075"/>
            <a:ext cx="756669" cy="374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2B5D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0" name="Right Arrow 17"/>
          <p:cNvSpPr/>
          <p:nvPr/>
        </p:nvSpPr>
        <p:spPr>
          <a:xfrm>
            <a:off x="9268535" y="3717661"/>
            <a:ext cx="756669" cy="374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44B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1" name="Right Arrow 18"/>
          <p:cNvSpPr/>
          <p:nvPr/>
        </p:nvSpPr>
        <p:spPr>
          <a:xfrm rot="2700000" flipH="1">
            <a:off x="7923013" y="3176075"/>
            <a:ext cx="756669" cy="374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2701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2" name="Right Arrow 19"/>
          <p:cNvSpPr/>
          <p:nvPr/>
        </p:nvSpPr>
        <p:spPr>
          <a:xfrm flipH="1">
            <a:off x="7749313" y="3717661"/>
            <a:ext cx="756669" cy="3747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3E6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595" name="Group 24"/>
          <p:cNvGrpSpPr/>
          <p:nvPr/>
        </p:nvGrpSpPr>
        <p:grpSpPr>
          <a:xfrm>
            <a:off x="1734248" y="1420983"/>
            <a:ext cx="5396026" cy="755230"/>
            <a:chOff x="0" y="0"/>
            <a:chExt cx="5396025" cy="755228"/>
          </a:xfrm>
        </p:grpSpPr>
        <p:sp>
          <p:nvSpPr>
            <p:cNvPr id="593" name="TextBox 25"/>
            <p:cNvSpPr txBox="1"/>
            <p:nvPr/>
          </p:nvSpPr>
          <p:spPr>
            <a:xfrm>
              <a:off x="1324" y="277087"/>
              <a:ext cx="5394701" cy="47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ts val="3400"/>
                </a:lnSpc>
                <a:spcBef>
                  <a:spcPts val="400"/>
                </a:spcBef>
                <a:defRPr sz="20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 err="1">
                  <a:latin typeface="+mj-lt"/>
                </a:rPr>
                <a:t>固定時間-選早上</a:t>
              </a:r>
              <a:r>
                <a:rPr dirty="0">
                  <a:latin typeface="+mj-lt"/>
                </a:rPr>
                <a:t> / </a:t>
              </a:r>
              <a:r>
                <a:rPr dirty="0" err="1">
                  <a:latin typeface="+mj-lt"/>
                </a:rPr>
                <a:t>午睡後較佳</a:t>
              </a:r>
              <a:r>
                <a:rPr dirty="0">
                  <a:latin typeface="+mj-lt"/>
                </a:rPr>
                <a:t>， 時段約30分鐘</a:t>
              </a:r>
            </a:p>
          </p:txBody>
        </p:sp>
        <p:sp>
          <p:nvSpPr>
            <p:cNvPr id="594" name="TextBox 26"/>
            <p:cNvSpPr txBox="1"/>
            <p:nvPr/>
          </p:nvSpPr>
          <p:spPr>
            <a:xfrm>
              <a:off x="0" y="0"/>
              <a:ext cx="5361579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+mj-lt"/>
                </a:rPr>
                <a:t>時間</a:t>
              </a:r>
              <a:endParaRPr dirty="0">
                <a:latin typeface="+mj-lt"/>
              </a:endParaRPr>
            </a:p>
          </p:txBody>
        </p:sp>
      </p:grpSp>
      <p:grpSp>
        <p:nvGrpSpPr>
          <p:cNvPr id="598" name="Group 27"/>
          <p:cNvGrpSpPr/>
          <p:nvPr/>
        </p:nvGrpSpPr>
        <p:grpSpPr>
          <a:xfrm>
            <a:off x="1734245" y="2350265"/>
            <a:ext cx="5135934" cy="759897"/>
            <a:chOff x="0" y="0"/>
            <a:chExt cx="5135932" cy="759895"/>
          </a:xfrm>
        </p:grpSpPr>
        <p:sp>
          <p:nvSpPr>
            <p:cNvPr id="596" name="TextBox 28"/>
            <p:cNvSpPr txBox="1"/>
            <p:nvPr/>
          </p:nvSpPr>
          <p:spPr>
            <a:xfrm>
              <a:off x="2402" y="359788"/>
              <a:ext cx="5133530" cy="400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 err="1">
                  <a:latin typeface="+mj-lt"/>
                </a:rPr>
                <a:t>舒適、安全及寧靜的環境</a:t>
              </a:r>
              <a:r>
                <a:rPr dirty="0">
                  <a:latin typeface="+mj-lt"/>
                </a:rPr>
                <a:t>(</a:t>
              </a:r>
              <a:r>
                <a:rPr dirty="0" err="1">
                  <a:latin typeface="+mj-lt"/>
                </a:rPr>
                <a:t>關掉電視、收音機</a:t>
              </a:r>
              <a:r>
                <a:rPr dirty="0">
                  <a:latin typeface="+mj-lt"/>
                </a:rPr>
                <a:t>)</a:t>
              </a:r>
            </a:p>
          </p:txBody>
        </p:sp>
        <p:sp>
          <p:nvSpPr>
            <p:cNvPr id="597" name="TextBox 29"/>
            <p:cNvSpPr txBox="1"/>
            <p:nvPr/>
          </p:nvSpPr>
          <p:spPr>
            <a:xfrm>
              <a:off x="0" y="0"/>
              <a:ext cx="5100408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+mj-lt"/>
                </a:rPr>
                <a:t>地點</a:t>
              </a:r>
              <a:endParaRPr dirty="0">
                <a:latin typeface="+mj-lt"/>
              </a:endParaRPr>
            </a:p>
          </p:txBody>
        </p:sp>
      </p:grpSp>
      <p:grpSp>
        <p:nvGrpSpPr>
          <p:cNvPr id="601" name="Group 30"/>
          <p:cNvGrpSpPr/>
          <p:nvPr/>
        </p:nvGrpSpPr>
        <p:grpSpPr>
          <a:xfrm>
            <a:off x="1736648" y="3264919"/>
            <a:ext cx="5439172" cy="1081949"/>
            <a:chOff x="0" y="0"/>
            <a:chExt cx="5439171" cy="1081948"/>
          </a:xfrm>
        </p:grpSpPr>
        <p:sp>
          <p:nvSpPr>
            <p:cNvPr id="599" name="TextBox 31"/>
            <p:cNvSpPr txBox="1"/>
            <p:nvPr/>
          </p:nvSpPr>
          <p:spPr>
            <a:xfrm>
              <a:off x="0" y="374065"/>
              <a:ext cx="543917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 err="1">
                  <a:latin typeface="+mj-lt"/>
                </a:rPr>
                <a:t>配合興趣，</a:t>
              </a:r>
              <a:r>
                <a:rPr dirty="0" err="1" smtClean="0">
                  <a:latin typeface="+mj-lt"/>
                </a:rPr>
                <a:t>考慮</a:t>
              </a:r>
              <a:r>
                <a:rPr lang="zh-TW" altLang="en-US" sz="2000" dirty="0">
                  <a:solidFill>
                    <a:srgbClr val="000000"/>
                  </a:solidFill>
                  <a:latin typeface="+mj-lt"/>
                  <a:ea typeface="微軟正黑體"/>
                  <a:cs typeface="微軟正黑體"/>
                  <a:sym typeface="微軟正黑體"/>
                </a:rPr>
                <a:t>患</a:t>
              </a:r>
              <a:r>
                <a:rPr dirty="0" err="1" smtClean="0">
                  <a:latin typeface="+mj-lt"/>
                </a:rPr>
                <a:t>者的能力</a:t>
              </a:r>
              <a:r>
                <a:rPr dirty="0" err="1">
                  <a:latin typeface="+mj-lt"/>
                </a:rPr>
                <a:t>-認知能力、視力、聽覺、合適的難度，逐步給予指引</a:t>
              </a:r>
              <a:r>
                <a:rPr dirty="0">
                  <a:latin typeface="+mj-lt"/>
                </a:rPr>
                <a:t>/</a:t>
              </a:r>
              <a:r>
                <a:rPr dirty="0" err="1">
                  <a:latin typeface="+mj-lt"/>
                </a:rPr>
                <a:t>示範</a:t>
              </a:r>
              <a:endParaRPr dirty="0">
                <a:latin typeface="+mj-lt"/>
              </a:endParaRPr>
            </a:p>
          </p:txBody>
        </p:sp>
        <p:sp>
          <p:nvSpPr>
            <p:cNvPr id="600" name="TextBox 32"/>
            <p:cNvSpPr txBox="1"/>
            <p:nvPr/>
          </p:nvSpPr>
          <p:spPr>
            <a:xfrm>
              <a:off x="16562" y="0"/>
              <a:ext cx="540605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+mj-lt"/>
                </a:rPr>
                <a:t>設計</a:t>
              </a:r>
              <a:endParaRPr dirty="0">
                <a:latin typeface="+mj-lt"/>
              </a:endParaRPr>
            </a:p>
          </p:txBody>
        </p:sp>
      </p:grpSp>
      <p:grpSp>
        <p:nvGrpSpPr>
          <p:cNvPr id="604" name="Group 33"/>
          <p:cNvGrpSpPr/>
          <p:nvPr/>
        </p:nvGrpSpPr>
        <p:grpSpPr>
          <a:xfrm>
            <a:off x="1717684" y="4449335"/>
            <a:ext cx="6294108" cy="1097935"/>
            <a:chOff x="0" y="0"/>
            <a:chExt cx="6294107" cy="1097933"/>
          </a:xfrm>
        </p:grpSpPr>
        <p:sp>
          <p:nvSpPr>
            <p:cNvPr id="602" name="TextBox 34"/>
            <p:cNvSpPr txBox="1"/>
            <p:nvPr/>
          </p:nvSpPr>
          <p:spPr>
            <a:xfrm>
              <a:off x="0" y="390050"/>
              <a:ext cx="6294107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>
                  <a:latin typeface="+mj-lt"/>
                </a:rPr>
                <a:t>現實導向:3分鐘+核心活動:25分鐘+活動總結:  2分鐘，活動安全為首要原則</a:t>
              </a:r>
            </a:p>
          </p:txBody>
        </p:sp>
        <p:sp>
          <p:nvSpPr>
            <p:cNvPr id="603" name="TextBox 35"/>
            <p:cNvSpPr txBox="1"/>
            <p:nvPr/>
          </p:nvSpPr>
          <p:spPr>
            <a:xfrm>
              <a:off x="16562" y="0"/>
              <a:ext cx="6104785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+mj-lt"/>
                </a:rPr>
                <a:t>流程</a:t>
              </a:r>
              <a:endParaRPr dirty="0">
                <a:latin typeface="+mj-lt"/>
              </a:endParaRPr>
            </a:p>
          </p:txBody>
        </p:sp>
      </p:grpSp>
      <p:grpSp>
        <p:nvGrpSpPr>
          <p:cNvPr id="607" name="Group 36"/>
          <p:cNvGrpSpPr/>
          <p:nvPr/>
        </p:nvGrpSpPr>
        <p:grpSpPr>
          <a:xfrm>
            <a:off x="1729785" y="5578661"/>
            <a:ext cx="6625218" cy="767512"/>
            <a:chOff x="0" y="0"/>
            <a:chExt cx="6625216" cy="767510"/>
          </a:xfrm>
        </p:grpSpPr>
        <p:sp>
          <p:nvSpPr>
            <p:cNvPr id="605" name="TextBox 37"/>
            <p:cNvSpPr txBox="1"/>
            <p:nvPr/>
          </p:nvSpPr>
          <p:spPr>
            <a:xfrm>
              <a:off x="0" y="270133"/>
              <a:ext cx="6625216" cy="497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400"/>
                </a:spcBef>
                <a:defRPr sz="2000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 err="1">
                  <a:latin typeface="+mj-lt"/>
                </a:rPr>
                <a:t>按個人的</a:t>
              </a:r>
              <a:r>
                <a:rPr b="1" dirty="0" err="1">
                  <a:solidFill>
                    <a:srgbClr val="222F39"/>
                  </a:solidFill>
                  <a:latin typeface="+mj-lt"/>
                </a:rPr>
                <a:t>需要、長處、技能、能力</a:t>
              </a:r>
              <a:r>
                <a:rPr dirty="0" err="1">
                  <a:latin typeface="+mj-lt"/>
                </a:rPr>
                <a:t>及</a:t>
              </a:r>
              <a:r>
                <a:rPr b="1" dirty="0" err="1">
                  <a:solidFill>
                    <a:srgbClr val="222F39"/>
                  </a:solidFill>
                  <a:latin typeface="+mj-lt"/>
                </a:rPr>
                <a:t>興趣</a:t>
              </a:r>
              <a:r>
                <a:rPr dirty="0" err="1">
                  <a:latin typeface="+mj-lt"/>
                </a:rPr>
                <a:t>來設計活動</a:t>
              </a:r>
              <a:endParaRPr dirty="0">
                <a:latin typeface="+mj-lt"/>
              </a:endParaRPr>
            </a:p>
          </p:txBody>
        </p:sp>
        <p:sp>
          <p:nvSpPr>
            <p:cNvPr id="606" name="TextBox 38"/>
            <p:cNvSpPr txBox="1"/>
            <p:nvPr/>
          </p:nvSpPr>
          <p:spPr>
            <a:xfrm>
              <a:off x="4459" y="0"/>
              <a:ext cx="5672878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rgbClr val="0000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+mj-lt"/>
                </a:rPr>
                <a:t>以人為本</a:t>
              </a:r>
              <a:endParaRPr dirty="0">
                <a:latin typeface="+mj-lt"/>
              </a:endParaRPr>
            </a:p>
          </p:txBody>
        </p:sp>
      </p:grpSp>
      <p:sp>
        <p:nvSpPr>
          <p:cNvPr id="611" name="Trapezoid 24"/>
          <p:cNvSpPr/>
          <p:nvPr/>
        </p:nvSpPr>
        <p:spPr>
          <a:xfrm rot="8369018">
            <a:off x="8607297" y="2152622"/>
            <a:ext cx="530770" cy="535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53" h="21163" extrusionOk="0">
                <a:moveTo>
                  <a:pt x="14074" y="5484"/>
                </a:moveTo>
                <a:cubicBezTo>
                  <a:pt x="14179" y="5582"/>
                  <a:pt x="14304" y="5663"/>
                  <a:pt x="14447" y="5719"/>
                </a:cubicBezTo>
                <a:cubicBezTo>
                  <a:pt x="15015" y="5943"/>
                  <a:pt x="15635" y="5681"/>
                  <a:pt x="15832" y="5134"/>
                </a:cubicBezTo>
                <a:cubicBezTo>
                  <a:pt x="16029" y="4587"/>
                  <a:pt x="15728" y="3962"/>
                  <a:pt x="15159" y="3738"/>
                </a:cubicBezTo>
                <a:cubicBezTo>
                  <a:pt x="14591" y="3515"/>
                  <a:pt x="13970" y="3777"/>
                  <a:pt x="13774" y="4324"/>
                </a:cubicBezTo>
                <a:cubicBezTo>
                  <a:pt x="13626" y="4734"/>
                  <a:pt x="13759" y="5188"/>
                  <a:pt x="14074" y="5484"/>
                </a:cubicBezTo>
                <a:close/>
                <a:moveTo>
                  <a:pt x="16008" y="8842"/>
                </a:moveTo>
                <a:cubicBezTo>
                  <a:pt x="16113" y="8941"/>
                  <a:pt x="16239" y="9022"/>
                  <a:pt x="16381" y="9078"/>
                </a:cubicBezTo>
                <a:cubicBezTo>
                  <a:pt x="16949" y="9301"/>
                  <a:pt x="17570" y="9039"/>
                  <a:pt x="17767" y="8492"/>
                </a:cubicBezTo>
                <a:cubicBezTo>
                  <a:pt x="17964" y="7945"/>
                  <a:pt x="17662" y="7320"/>
                  <a:pt x="17094" y="7097"/>
                </a:cubicBezTo>
                <a:cubicBezTo>
                  <a:pt x="16525" y="6873"/>
                  <a:pt x="15905" y="7135"/>
                  <a:pt x="15708" y="7682"/>
                </a:cubicBezTo>
                <a:cubicBezTo>
                  <a:pt x="15560" y="8093"/>
                  <a:pt x="15693" y="8546"/>
                  <a:pt x="16008" y="8842"/>
                </a:cubicBezTo>
                <a:close/>
                <a:moveTo>
                  <a:pt x="15945" y="12637"/>
                </a:moveTo>
                <a:cubicBezTo>
                  <a:pt x="16050" y="12736"/>
                  <a:pt x="16176" y="12817"/>
                  <a:pt x="16318" y="12873"/>
                </a:cubicBezTo>
                <a:cubicBezTo>
                  <a:pt x="16886" y="13096"/>
                  <a:pt x="17507" y="12834"/>
                  <a:pt x="17704" y="12287"/>
                </a:cubicBezTo>
                <a:cubicBezTo>
                  <a:pt x="17900" y="11740"/>
                  <a:pt x="17599" y="11115"/>
                  <a:pt x="17031" y="10892"/>
                </a:cubicBezTo>
                <a:cubicBezTo>
                  <a:pt x="16462" y="10668"/>
                  <a:pt x="15842" y="10930"/>
                  <a:pt x="15645" y="11477"/>
                </a:cubicBezTo>
                <a:cubicBezTo>
                  <a:pt x="15497" y="11888"/>
                  <a:pt x="15630" y="12341"/>
                  <a:pt x="15945" y="12637"/>
                </a:cubicBezTo>
                <a:close/>
                <a:moveTo>
                  <a:pt x="12502" y="14400"/>
                </a:moveTo>
                <a:cubicBezTo>
                  <a:pt x="12607" y="14498"/>
                  <a:pt x="12732" y="14579"/>
                  <a:pt x="12874" y="14635"/>
                </a:cubicBezTo>
                <a:cubicBezTo>
                  <a:pt x="13443" y="14859"/>
                  <a:pt x="14063" y="14597"/>
                  <a:pt x="14260" y="14050"/>
                </a:cubicBezTo>
                <a:cubicBezTo>
                  <a:pt x="14457" y="13502"/>
                  <a:pt x="14156" y="12878"/>
                  <a:pt x="13587" y="12654"/>
                </a:cubicBezTo>
                <a:cubicBezTo>
                  <a:pt x="13019" y="12431"/>
                  <a:pt x="12398" y="12693"/>
                  <a:pt x="12201" y="13240"/>
                </a:cubicBezTo>
                <a:cubicBezTo>
                  <a:pt x="12054" y="13650"/>
                  <a:pt x="12186" y="14104"/>
                  <a:pt x="12502" y="14400"/>
                </a:cubicBezTo>
                <a:close/>
                <a:moveTo>
                  <a:pt x="7578" y="12231"/>
                </a:moveTo>
                <a:lnTo>
                  <a:pt x="8069" y="2014"/>
                </a:lnTo>
                <a:lnTo>
                  <a:pt x="9052" y="2014"/>
                </a:lnTo>
                <a:lnTo>
                  <a:pt x="9544" y="12231"/>
                </a:lnTo>
                <a:close/>
                <a:moveTo>
                  <a:pt x="5251" y="12207"/>
                </a:moveTo>
                <a:cubicBezTo>
                  <a:pt x="5356" y="12306"/>
                  <a:pt x="5481" y="12387"/>
                  <a:pt x="5623" y="12442"/>
                </a:cubicBezTo>
                <a:cubicBezTo>
                  <a:pt x="6192" y="12666"/>
                  <a:pt x="6812" y="12404"/>
                  <a:pt x="7009" y="11857"/>
                </a:cubicBezTo>
                <a:cubicBezTo>
                  <a:pt x="7206" y="11310"/>
                  <a:pt x="6905" y="10685"/>
                  <a:pt x="6336" y="10461"/>
                </a:cubicBezTo>
                <a:cubicBezTo>
                  <a:pt x="5768" y="10238"/>
                  <a:pt x="5147" y="10500"/>
                  <a:pt x="4950" y="11047"/>
                </a:cubicBezTo>
                <a:cubicBezTo>
                  <a:pt x="4803" y="11457"/>
                  <a:pt x="4935" y="11911"/>
                  <a:pt x="5251" y="12207"/>
                </a:cubicBezTo>
                <a:close/>
                <a:moveTo>
                  <a:pt x="8234" y="14887"/>
                </a:moveTo>
                <a:lnTo>
                  <a:pt x="7746" y="12657"/>
                </a:lnTo>
                <a:lnTo>
                  <a:pt x="9628" y="12748"/>
                </a:lnTo>
                <a:lnTo>
                  <a:pt x="8945" y="14922"/>
                </a:lnTo>
                <a:close/>
                <a:moveTo>
                  <a:pt x="2158" y="9629"/>
                </a:moveTo>
                <a:cubicBezTo>
                  <a:pt x="2263" y="9727"/>
                  <a:pt x="2389" y="9808"/>
                  <a:pt x="2531" y="9864"/>
                </a:cubicBezTo>
                <a:cubicBezTo>
                  <a:pt x="3099" y="10088"/>
                  <a:pt x="3720" y="9826"/>
                  <a:pt x="3917" y="9279"/>
                </a:cubicBezTo>
                <a:cubicBezTo>
                  <a:pt x="4113" y="8732"/>
                  <a:pt x="3812" y="8107"/>
                  <a:pt x="3244" y="7883"/>
                </a:cubicBezTo>
                <a:cubicBezTo>
                  <a:pt x="2675" y="7660"/>
                  <a:pt x="2055" y="7922"/>
                  <a:pt x="1858" y="8469"/>
                </a:cubicBezTo>
                <a:cubicBezTo>
                  <a:pt x="1710" y="8879"/>
                  <a:pt x="1843" y="9333"/>
                  <a:pt x="2158" y="9629"/>
                </a:cubicBezTo>
                <a:close/>
                <a:moveTo>
                  <a:pt x="2137" y="11965"/>
                </a:moveTo>
                <a:cubicBezTo>
                  <a:pt x="649" y="10660"/>
                  <a:pt x="-314" y="9095"/>
                  <a:pt x="94" y="7480"/>
                </a:cubicBezTo>
                <a:cubicBezTo>
                  <a:pt x="1319" y="3218"/>
                  <a:pt x="5143" y="6527"/>
                  <a:pt x="6445" y="5500"/>
                </a:cubicBezTo>
                <a:cubicBezTo>
                  <a:pt x="7747" y="4474"/>
                  <a:pt x="3618" y="2435"/>
                  <a:pt x="6760" y="784"/>
                </a:cubicBezTo>
                <a:cubicBezTo>
                  <a:pt x="8927" y="-437"/>
                  <a:pt x="10463" y="-157"/>
                  <a:pt x="13293" y="1109"/>
                </a:cubicBezTo>
                <a:cubicBezTo>
                  <a:pt x="16123" y="2376"/>
                  <a:pt x="21286" y="6942"/>
                  <a:pt x="19784" y="11455"/>
                </a:cubicBezTo>
                <a:cubicBezTo>
                  <a:pt x="18437" y="15505"/>
                  <a:pt x="13201" y="15886"/>
                  <a:pt x="9770" y="15439"/>
                </a:cubicBezTo>
                <a:cubicBezTo>
                  <a:pt x="9640" y="15311"/>
                  <a:pt x="9496" y="15211"/>
                  <a:pt x="9350" y="15136"/>
                </a:cubicBezTo>
                <a:lnTo>
                  <a:pt x="9226" y="15085"/>
                </a:lnTo>
                <a:lnTo>
                  <a:pt x="9430" y="14072"/>
                </a:lnTo>
                <a:cubicBezTo>
                  <a:pt x="9885" y="14106"/>
                  <a:pt x="10312" y="13850"/>
                  <a:pt x="10469" y="13414"/>
                </a:cubicBezTo>
                <a:cubicBezTo>
                  <a:pt x="10660" y="12882"/>
                  <a:pt x="10380" y="12276"/>
                  <a:pt x="9840" y="12041"/>
                </a:cubicBezTo>
                <a:lnTo>
                  <a:pt x="9897" y="11759"/>
                </a:lnTo>
                <a:lnTo>
                  <a:pt x="9917" y="11760"/>
                </a:lnTo>
                <a:lnTo>
                  <a:pt x="9912" y="11686"/>
                </a:lnTo>
                <a:lnTo>
                  <a:pt x="9925" y="11618"/>
                </a:lnTo>
                <a:lnTo>
                  <a:pt x="9907" y="11618"/>
                </a:lnTo>
                <a:lnTo>
                  <a:pt x="9407" y="4065"/>
                </a:lnTo>
                <a:cubicBezTo>
                  <a:pt x="10295" y="3875"/>
                  <a:pt x="10914" y="3186"/>
                  <a:pt x="10804" y="2493"/>
                </a:cubicBezTo>
                <a:cubicBezTo>
                  <a:pt x="10691" y="1774"/>
                  <a:pt x="9834" y="1323"/>
                  <a:pt x="8891" y="1486"/>
                </a:cubicBezTo>
                <a:cubicBezTo>
                  <a:pt x="7949" y="1649"/>
                  <a:pt x="7276" y="2364"/>
                  <a:pt x="7390" y="3083"/>
                </a:cubicBezTo>
                <a:cubicBezTo>
                  <a:pt x="7433" y="3353"/>
                  <a:pt x="7580" y="3585"/>
                  <a:pt x="7797" y="3761"/>
                </a:cubicBezTo>
                <a:lnTo>
                  <a:pt x="7858" y="3799"/>
                </a:lnTo>
                <a:lnTo>
                  <a:pt x="7314" y="11613"/>
                </a:lnTo>
                <a:lnTo>
                  <a:pt x="7313" y="11613"/>
                </a:lnTo>
                <a:lnTo>
                  <a:pt x="7314" y="11617"/>
                </a:lnTo>
                <a:lnTo>
                  <a:pt x="7305" y="11754"/>
                </a:lnTo>
                <a:lnTo>
                  <a:pt x="7341" y="11754"/>
                </a:lnTo>
                <a:lnTo>
                  <a:pt x="8003" y="15098"/>
                </a:lnTo>
                <a:cubicBezTo>
                  <a:pt x="6200" y="14597"/>
                  <a:pt x="3829" y="13449"/>
                  <a:pt x="2137" y="11965"/>
                </a:cubicBezTo>
                <a:close/>
                <a:moveTo>
                  <a:pt x="7745" y="19697"/>
                </a:moveTo>
                <a:cubicBezTo>
                  <a:pt x="7694" y="19653"/>
                  <a:pt x="7649" y="19611"/>
                  <a:pt x="7607" y="19569"/>
                </a:cubicBezTo>
                <a:cubicBezTo>
                  <a:pt x="7410" y="19371"/>
                  <a:pt x="7307" y="19194"/>
                  <a:pt x="7109" y="18950"/>
                </a:cubicBezTo>
                <a:cubicBezTo>
                  <a:pt x="6492" y="17845"/>
                  <a:pt x="6635" y="16704"/>
                  <a:pt x="7171" y="16013"/>
                </a:cubicBezTo>
                <a:cubicBezTo>
                  <a:pt x="7707" y="15323"/>
                  <a:pt x="8238" y="15158"/>
                  <a:pt x="8837" y="15465"/>
                </a:cubicBezTo>
                <a:cubicBezTo>
                  <a:pt x="9436" y="15772"/>
                  <a:pt x="10010" y="16569"/>
                  <a:pt x="9775" y="17683"/>
                </a:cubicBezTo>
                <a:cubicBezTo>
                  <a:pt x="9333" y="19061"/>
                  <a:pt x="9302" y="19010"/>
                  <a:pt x="10259" y="21163"/>
                </a:cubicBezTo>
                <a:cubicBezTo>
                  <a:pt x="8744" y="20402"/>
                  <a:pt x="8102" y="20006"/>
                  <a:pt x="7745" y="19697"/>
                </a:cubicBezTo>
                <a:close/>
              </a:path>
            </a:pathLst>
          </a:custGeom>
          <a:solidFill>
            <a:srgbClr val="6F94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5" name="Parallelogram 15"/>
          <p:cNvSpPr/>
          <p:nvPr/>
        </p:nvSpPr>
        <p:spPr>
          <a:xfrm flipH="1">
            <a:off x="7170740" y="3627161"/>
            <a:ext cx="464494" cy="464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2" h="21600" extrusionOk="0">
                <a:moveTo>
                  <a:pt x="10396" y="6984"/>
                </a:moveTo>
                <a:cubicBezTo>
                  <a:pt x="9984" y="6984"/>
                  <a:pt x="9651" y="7332"/>
                  <a:pt x="9651" y="7762"/>
                </a:cubicBezTo>
                <a:lnTo>
                  <a:pt x="9651" y="10877"/>
                </a:lnTo>
                <a:lnTo>
                  <a:pt x="6627" y="10877"/>
                </a:lnTo>
                <a:cubicBezTo>
                  <a:pt x="6216" y="10877"/>
                  <a:pt x="5882" y="11226"/>
                  <a:pt x="5882" y="11655"/>
                </a:cubicBezTo>
                <a:cubicBezTo>
                  <a:pt x="5882" y="12085"/>
                  <a:pt x="6216" y="12433"/>
                  <a:pt x="6627" y="12433"/>
                </a:cubicBezTo>
                <a:lnTo>
                  <a:pt x="10353" y="12433"/>
                </a:lnTo>
                <a:lnTo>
                  <a:pt x="10386" y="12426"/>
                </a:lnTo>
                <a:cubicBezTo>
                  <a:pt x="10389" y="12428"/>
                  <a:pt x="10393" y="12428"/>
                  <a:pt x="10396" y="12428"/>
                </a:cubicBezTo>
                <a:cubicBezTo>
                  <a:pt x="10808" y="12428"/>
                  <a:pt x="11141" y="12080"/>
                  <a:pt x="11141" y="11650"/>
                </a:cubicBezTo>
                <a:lnTo>
                  <a:pt x="11141" y="7762"/>
                </a:lnTo>
                <a:cubicBezTo>
                  <a:pt x="11141" y="7332"/>
                  <a:pt x="10808" y="6984"/>
                  <a:pt x="10396" y="6984"/>
                </a:cubicBezTo>
                <a:close/>
                <a:moveTo>
                  <a:pt x="10396" y="4208"/>
                </a:moveTo>
                <a:cubicBezTo>
                  <a:pt x="14150" y="4208"/>
                  <a:pt x="17194" y="7384"/>
                  <a:pt x="17194" y="11302"/>
                </a:cubicBezTo>
                <a:cubicBezTo>
                  <a:pt x="17194" y="15220"/>
                  <a:pt x="14150" y="18397"/>
                  <a:pt x="10396" y="18397"/>
                </a:cubicBezTo>
                <a:cubicBezTo>
                  <a:pt x="6642" y="18397"/>
                  <a:pt x="3598" y="15220"/>
                  <a:pt x="3598" y="11302"/>
                </a:cubicBezTo>
                <a:cubicBezTo>
                  <a:pt x="3598" y="7384"/>
                  <a:pt x="6642" y="4208"/>
                  <a:pt x="10396" y="4208"/>
                </a:cubicBezTo>
                <a:close/>
                <a:moveTo>
                  <a:pt x="10396" y="2841"/>
                </a:moveTo>
                <a:cubicBezTo>
                  <a:pt x="5919" y="2841"/>
                  <a:pt x="2289" y="6629"/>
                  <a:pt x="2289" y="11302"/>
                </a:cubicBezTo>
                <a:cubicBezTo>
                  <a:pt x="2289" y="14245"/>
                  <a:pt x="3728" y="16836"/>
                  <a:pt x="5913" y="18350"/>
                </a:cubicBezTo>
                <a:lnTo>
                  <a:pt x="4187" y="21600"/>
                </a:lnTo>
                <a:lnTo>
                  <a:pt x="5848" y="21600"/>
                </a:lnTo>
                <a:lnTo>
                  <a:pt x="7190" y="19073"/>
                </a:lnTo>
                <a:cubicBezTo>
                  <a:pt x="8172" y="19518"/>
                  <a:pt x="9257" y="19763"/>
                  <a:pt x="10396" y="19763"/>
                </a:cubicBezTo>
                <a:cubicBezTo>
                  <a:pt x="11535" y="19763"/>
                  <a:pt x="12620" y="19518"/>
                  <a:pt x="13602" y="19073"/>
                </a:cubicBezTo>
                <a:lnTo>
                  <a:pt x="14944" y="21600"/>
                </a:lnTo>
                <a:lnTo>
                  <a:pt x="16605" y="21600"/>
                </a:lnTo>
                <a:lnTo>
                  <a:pt x="14879" y="18350"/>
                </a:lnTo>
                <a:cubicBezTo>
                  <a:pt x="17064" y="16836"/>
                  <a:pt x="18503" y="14245"/>
                  <a:pt x="18503" y="11302"/>
                </a:cubicBezTo>
                <a:cubicBezTo>
                  <a:pt x="18503" y="6629"/>
                  <a:pt x="14873" y="2841"/>
                  <a:pt x="10396" y="2841"/>
                </a:cubicBezTo>
                <a:close/>
                <a:moveTo>
                  <a:pt x="16670" y="825"/>
                </a:moveTo>
                <a:cubicBezTo>
                  <a:pt x="15610" y="808"/>
                  <a:pt x="14545" y="1208"/>
                  <a:pt x="13719" y="2029"/>
                </a:cubicBezTo>
                <a:lnTo>
                  <a:pt x="19603" y="8245"/>
                </a:lnTo>
                <a:cubicBezTo>
                  <a:pt x="21196" y="6540"/>
                  <a:pt x="21188" y="3817"/>
                  <a:pt x="19584" y="2123"/>
                </a:cubicBezTo>
                <a:cubicBezTo>
                  <a:pt x="18782" y="1276"/>
                  <a:pt x="17729" y="842"/>
                  <a:pt x="16670" y="825"/>
                </a:cubicBezTo>
                <a:close/>
                <a:moveTo>
                  <a:pt x="4122" y="825"/>
                </a:moveTo>
                <a:cubicBezTo>
                  <a:pt x="3063" y="842"/>
                  <a:pt x="2010" y="1276"/>
                  <a:pt x="1208" y="2123"/>
                </a:cubicBezTo>
                <a:cubicBezTo>
                  <a:pt x="-396" y="3817"/>
                  <a:pt x="-404" y="6540"/>
                  <a:pt x="1189" y="8245"/>
                </a:cubicBezTo>
                <a:lnTo>
                  <a:pt x="7073" y="2029"/>
                </a:lnTo>
                <a:cubicBezTo>
                  <a:pt x="6247" y="1208"/>
                  <a:pt x="5182" y="808"/>
                  <a:pt x="4122" y="825"/>
                </a:cubicBezTo>
                <a:close/>
                <a:moveTo>
                  <a:pt x="11046" y="0"/>
                </a:moveTo>
                <a:lnTo>
                  <a:pt x="9746" y="0"/>
                </a:lnTo>
                <a:cubicBezTo>
                  <a:pt x="9234" y="0"/>
                  <a:pt x="8819" y="433"/>
                  <a:pt x="8819" y="968"/>
                </a:cubicBezTo>
                <a:lnTo>
                  <a:pt x="8819" y="1936"/>
                </a:lnTo>
                <a:lnTo>
                  <a:pt x="11973" y="1936"/>
                </a:lnTo>
                <a:lnTo>
                  <a:pt x="11973" y="968"/>
                </a:lnTo>
                <a:cubicBezTo>
                  <a:pt x="11973" y="433"/>
                  <a:pt x="11558" y="0"/>
                  <a:pt x="11046" y="0"/>
                </a:cubicBezTo>
                <a:close/>
              </a:path>
            </a:pathLst>
          </a:custGeom>
          <a:solidFill>
            <a:srgbClr val="E212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6" name="Rectangle 9"/>
          <p:cNvSpPr/>
          <p:nvPr/>
        </p:nvSpPr>
        <p:spPr>
          <a:xfrm>
            <a:off x="7482325" y="2461808"/>
            <a:ext cx="529467" cy="52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9" y="4306"/>
                </a:moveTo>
                <a:lnTo>
                  <a:pt x="17826" y="11303"/>
                </a:lnTo>
                <a:lnTo>
                  <a:pt x="17826" y="11303"/>
                </a:lnTo>
                <a:lnTo>
                  <a:pt x="17826" y="21600"/>
                </a:lnTo>
                <a:lnTo>
                  <a:pt x="13482" y="21600"/>
                </a:lnTo>
                <a:lnTo>
                  <a:pt x="13482" y="16832"/>
                </a:lnTo>
                <a:cubicBezTo>
                  <a:pt x="13482" y="16081"/>
                  <a:pt x="12875" y="15472"/>
                  <a:pt x="12125" y="15472"/>
                </a:cubicBezTo>
                <a:lnTo>
                  <a:pt x="9554" y="15472"/>
                </a:lnTo>
                <a:cubicBezTo>
                  <a:pt x="8804" y="15472"/>
                  <a:pt x="8196" y="16081"/>
                  <a:pt x="8196" y="16832"/>
                </a:cubicBezTo>
                <a:lnTo>
                  <a:pt x="8196" y="21600"/>
                </a:lnTo>
                <a:lnTo>
                  <a:pt x="3853" y="21600"/>
                </a:lnTo>
                <a:lnTo>
                  <a:pt x="3853" y="11303"/>
                </a:lnTo>
                <a:lnTo>
                  <a:pt x="3853" y="11303"/>
                </a:lnTo>
                <a:close/>
                <a:moveTo>
                  <a:pt x="3412" y="822"/>
                </a:moveTo>
                <a:lnTo>
                  <a:pt x="6303" y="822"/>
                </a:lnTo>
                <a:lnTo>
                  <a:pt x="6303" y="3636"/>
                </a:lnTo>
                <a:lnTo>
                  <a:pt x="3412" y="6532"/>
                </a:lnTo>
                <a:close/>
                <a:moveTo>
                  <a:pt x="10839" y="48"/>
                </a:moveTo>
                <a:lnTo>
                  <a:pt x="21600" y="11303"/>
                </a:lnTo>
                <a:lnTo>
                  <a:pt x="19407" y="11303"/>
                </a:lnTo>
                <a:lnTo>
                  <a:pt x="10839" y="2342"/>
                </a:lnTo>
                <a:close/>
                <a:moveTo>
                  <a:pt x="10839" y="0"/>
                </a:moveTo>
                <a:lnTo>
                  <a:pt x="10839" y="2294"/>
                </a:lnTo>
                <a:lnTo>
                  <a:pt x="2209" y="11256"/>
                </a:lnTo>
                <a:lnTo>
                  <a:pt x="0" y="11256"/>
                </a:lnTo>
                <a:close/>
              </a:path>
            </a:pathLst>
          </a:custGeom>
          <a:solidFill>
            <a:srgbClr val="E2701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0" name="Rounded Rectangle 51"/>
          <p:cNvSpPr/>
          <p:nvPr/>
        </p:nvSpPr>
        <p:spPr>
          <a:xfrm rot="16200000" flipH="1">
            <a:off x="9776121" y="2650257"/>
            <a:ext cx="541567" cy="510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0" y="9397"/>
                </a:moveTo>
                <a:lnTo>
                  <a:pt x="20630" y="12076"/>
                </a:lnTo>
                <a:cubicBezTo>
                  <a:pt x="20630" y="12361"/>
                  <a:pt x="20847" y="12591"/>
                  <a:pt x="21115" y="12591"/>
                </a:cubicBezTo>
                <a:lnTo>
                  <a:pt x="21115" y="12591"/>
                </a:lnTo>
                <a:cubicBezTo>
                  <a:pt x="21383" y="12591"/>
                  <a:pt x="21600" y="12361"/>
                  <a:pt x="21600" y="12076"/>
                </a:cubicBezTo>
                <a:lnTo>
                  <a:pt x="21600" y="9397"/>
                </a:lnTo>
                <a:cubicBezTo>
                  <a:pt x="21600" y="9113"/>
                  <a:pt x="21383" y="8882"/>
                  <a:pt x="21115" y="8882"/>
                </a:cubicBezTo>
                <a:cubicBezTo>
                  <a:pt x="20847" y="8882"/>
                  <a:pt x="20630" y="9113"/>
                  <a:pt x="20630" y="9397"/>
                </a:cubicBezTo>
                <a:close/>
                <a:moveTo>
                  <a:pt x="19126" y="8985"/>
                </a:moveTo>
                <a:lnTo>
                  <a:pt x="19126" y="12488"/>
                </a:lnTo>
                <a:cubicBezTo>
                  <a:pt x="19126" y="12773"/>
                  <a:pt x="19343" y="13003"/>
                  <a:pt x="19611" y="13003"/>
                </a:cubicBezTo>
                <a:lnTo>
                  <a:pt x="19611" y="13003"/>
                </a:lnTo>
                <a:cubicBezTo>
                  <a:pt x="19879" y="13003"/>
                  <a:pt x="20096" y="12773"/>
                  <a:pt x="20096" y="12488"/>
                </a:cubicBezTo>
                <a:lnTo>
                  <a:pt x="20096" y="8985"/>
                </a:lnTo>
                <a:cubicBezTo>
                  <a:pt x="20096" y="8701"/>
                  <a:pt x="19879" y="8470"/>
                  <a:pt x="19611" y="8470"/>
                </a:cubicBezTo>
                <a:cubicBezTo>
                  <a:pt x="19343" y="8470"/>
                  <a:pt x="19126" y="8701"/>
                  <a:pt x="19126" y="8985"/>
                </a:cubicBezTo>
                <a:close/>
                <a:moveTo>
                  <a:pt x="17623" y="8779"/>
                </a:moveTo>
                <a:lnTo>
                  <a:pt x="17623" y="12694"/>
                </a:lnTo>
                <a:cubicBezTo>
                  <a:pt x="17623" y="12979"/>
                  <a:pt x="17840" y="13210"/>
                  <a:pt x="18108" y="13210"/>
                </a:cubicBezTo>
                <a:lnTo>
                  <a:pt x="18108" y="13210"/>
                </a:lnTo>
                <a:cubicBezTo>
                  <a:pt x="18376" y="13210"/>
                  <a:pt x="18593" y="12979"/>
                  <a:pt x="18593" y="12694"/>
                </a:cubicBezTo>
                <a:lnTo>
                  <a:pt x="18593" y="8779"/>
                </a:lnTo>
                <a:cubicBezTo>
                  <a:pt x="18593" y="8495"/>
                  <a:pt x="18376" y="8264"/>
                  <a:pt x="18108" y="8264"/>
                </a:cubicBezTo>
                <a:cubicBezTo>
                  <a:pt x="17840" y="8264"/>
                  <a:pt x="17623" y="8495"/>
                  <a:pt x="17623" y="8779"/>
                </a:cubicBezTo>
                <a:close/>
                <a:moveTo>
                  <a:pt x="9694" y="9766"/>
                </a:moveTo>
                <a:cubicBezTo>
                  <a:pt x="9694" y="9601"/>
                  <a:pt x="9820" y="9467"/>
                  <a:pt x="9976" y="9467"/>
                </a:cubicBezTo>
                <a:lnTo>
                  <a:pt x="10402" y="9467"/>
                </a:lnTo>
                <a:lnTo>
                  <a:pt x="10402" y="8981"/>
                </a:lnTo>
                <a:cubicBezTo>
                  <a:pt x="10402" y="8972"/>
                  <a:pt x="10402" y="8963"/>
                  <a:pt x="10412" y="8955"/>
                </a:cubicBezTo>
                <a:lnTo>
                  <a:pt x="10389" y="8877"/>
                </a:lnTo>
                <a:cubicBezTo>
                  <a:pt x="10402" y="8712"/>
                  <a:pt x="10539" y="8590"/>
                  <a:pt x="10694" y="8605"/>
                </a:cubicBezTo>
                <a:lnTo>
                  <a:pt x="16498" y="9144"/>
                </a:lnTo>
                <a:cubicBezTo>
                  <a:pt x="16653" y="9158"/>
                  <a:pt x="16768" y="9303"/>
                  <a:pt x="16754" y="9468"/>
                </a:cubicBezTo>
                <a:cubicBezTo>
                  <a:pt x="16740" y="9633"/>
                  <a:pt x="16604" y="9755"/>
                  <a:pt x="16449" y="9740"/>
                </a:cubicBezTo>
                <a:cubicBezTo>
                  <a:pt x="14558" y="9565"/>
                  <a:pt x="12668" y="9389"/>
                  <a:pt x="10778" y="9213"/>
                </a:cubicBezTo>
                <a:lnTo>
                  <a:pt x="10778" y="9467"/>
                </a:lnTo>
                <a:lnTo>
                  <a:pt x="11203" y="9467"/>
                </a:lnTo>
                <a:cubicBezTo>
                  <a:pt x="11359" y="9467"/>
                  <a:pt x="11485" y="9601"/>
                  <a:pt x="11485" y="9766"/>
                </a:cubicBezTo>
                <a:lnTo>
                  <a:pt x="11485" y="9766"/>
                </a:lnTo>
                <a:cubicBezTo>
                  <a:pt x="11485" y="9932"/>
                  <a:pt x="11359" y="10066"/>
                  <a:pt x="11203" y="10066"/>
                </a:cubicBezTo>
                <a:cubicBezTo>
                  <a:pt x="11061" y="10066"/>
                  <a:pt x="10920" y="10066"/>
                  <a:pt x="10778" y="10066"/>
                </a:cubicBezTo>
                <a:lnTo>
                  <a:pt x="10778" y="10476"/>
                </a:lnTo>
                <a:lnTo>
                  <a:pt x="11203" y="10476"/>
                </a:lnTo>
                <a:cubicBezTo>
                  <a:pt x="11359" y="10476"/>
                  <a:pt x="11485" y="10610"/>
                  <a:pt x="11485" y="10775"/>
                </a:cubicBezTo>
                <a:lnTo>
                  <a:pt x="11485" y="10775"/>
                </a:lnTo>
                <a:cubicBezTo>
                  <a:pt x="11485" y="10940"/>
                  <a:pt x="11359" y="11074"/>
                  <a:pt x="11203" y="11074"/>
                </a:cubicBezTo>
                <a:cubicBezTo>
                  <a:pt x="11061" y="11074"/>
                  <a:pt x="10920" y="11074"/>
                  <a:pt x="10778" y="11074"/>
                </a:cubicBezTo>
                <a:lnTo>
                  <a:pt x="10778" y="11484"/>
                </a:lnTo>
                <a:lnTo>
                  <a:pt x="11203" y="11484"/>
                </a:lnTo>
                <a:cubicBezTo>
                  <a:pt x="11359" y="11484"/>
                  <a:pt x="11485" y="11618"/>
                  <a:pt x="11485" y="11784"/>
                </a:cubicBezTo>
                <a:lnTo>
                  <a:pt x="11485" y="11784"/>
                </a:lnTo>
                <a:cubicBezTo>
                  <a:pt x="11485" y="11949"/>
                  <a:pt x="11359" y="12083"/>
                  <a:pt x="11203" y="12083"/>
                </a:cubicBezTo>
                <a:cubicBezTo>
                  <a:pt x="11061" y="12083"/>
                  <a:pt x="10920" y="12083"/>
                  <a:pt x="10778" y="12083"/>
                </a:cubicBezTo>
                <a:lnTo>
                  <a:pt x="10778" y="12338"/>
                </a:lnTo>
                <a:lnTo>
                  <a:pt x="16422" y="11708"/>
                </a:lnTo>
                <a:cubicBezTo>
                  <a:pt x="16577" y="11691"/>
                  <a:pt x="16716" y="11810"/>
                  <a:pt x="16732" y="11975"/>
                </a:cubicBezTo>
                <a:cubicBezTo>
                  <a:pt x="16748" y="12139"/>
                  <a:pt x="16636" y="12286"/>
                  <a:pt x="16481" y="12303"/>
                </a:cubicBezTo>
                <a:cubicBezTo>
                  <a:pt x="14550" y="12519"/>
                  <a:pt x="12618" y="12735"/>
                  <a:pt x="10687" y="12950"/>
                </a:cubicBezTo>
                <a:cubicBezTo>
                  <a:pt x="10532" y="12967"/>
                  <a:pt x="10393" y="12848"/>
                  <a:pt x="10377" y="12684"/>
                </a:cubicBezTo>
                <a:cubicBezTo>
                  <a:pt x="10373" y="12647"/>
                  <a:pt x="10376" y="12611"/>
                  <a:pt x="10405" y="12582"/>
                </a:cubicBezTo>
                <a:lnTo>
                  <a:pt x="10402" y="12573"/>
                </a:lnTo>
                <a:lnTo>
                  <a:pt x="10402" y="12083"/>
                </a:lnTo>
                <a:lnTo>
                  <a:pt x="9976" y="12083"/>
                </a:lnTo>
                <a:cubicBezTo>
                  <a:pt x="9820" y="12083"/>
                  <a:pt x="9694" y="11949"/>
                  <a:pt x="9694" y="11784"/>
                </a:cubicBezTo>
                <a:cubicBezTo>
                  <a:pt x="9694" y="11618"/>
                  <a:pt x="9820" y="11484"/>
                  <a:pt x="9976" y="11484"/>
                </a:cubicBezTo>
                <a:lnTo>
                  <a:pt x="10402" y="11484"/>
                </a:lnTo>
                <a:lnTo>
                  <a:pt x="10402" y="11074"/>
                </a:lnTo>
                <a:lnTo>
                  <a:pt x="9976" y="11074"/>
                </a:lnTo>
                <a:cubicBezTo>
                  <a:pt x="9820" y="11074"/>
                  <a:pt x="9694" y="10940"/>
                  <a:pt x="9694" y="10775"/>
                </a:cubicBezTo>
                <a:cubicBezTo>
                  <a:pt x="9694" y="10610"/>
                  <a:pt x="9820" y="10476"/>
                  <a:pt x="9976" y="10476"/>
                </a:cubicBezTo>
                <a:lnTo>
                  <a:pt x="10402" y="10476"/>
                </a:lnTo>
                <a:lnTo>
                  <a:pt x="10402" y="10066"/>
                </a:lnTo>
                <a:lnTo>
                  <a:pt x="9976" y="10066"/>
                </a:lnTo>
                <a:cubicBezTo>
                  <a:pt x="9820" y="10066"/>
                  <a:pt x="9694" y="9932"/>
                  <a:pt x="9694" y="9766"/>
                </a:cubicBezTo>
                <a:close/>
                <a:moveTo>
                  <a:pt x="8644" y="564"/>
                </a:moveTo>
                <a:lnTo>
                  <a:pt x="8644" y="2256"/>
                </a:lnTo>
                <a:cubicBezTo>
                  <a:pt x="8644" y="2567"/>
                  <a:pt x="8882" y="2819"/>
                  <a:pt x="9175" y="2819"/>
                </a:cubicBezTo>
                <a:cubicBezTo>
                  <a:pt x="9468" y="2819"/>
                  <a:pt x="9706" y="2567"/>
                  <a:pt x="9706" y="2256"/>
                </a:cubicBezTo>
                <a:lnTo>
                  <a:pt x="9706" y="564"/>
                </a:lnTo>
                <a:cubicBezTo>
                  <a:pt x="9706" y="252"/>
                  <a:pt x="9468" y="0"/>
                  <a:pt x="9175" y="0"/>
                </a:cubicBezTo>
                <a:cubicBezTo>
                  <a:pt x="8882" y="0"/>
                  <a:pt x="8644" y="252"/>
                  <a:pt x="8644" y="564"/>
                </a:cubicBezTo>
                <a:close/>
                <a:moveTo>
                  <a:pt x="8644" y="19344"/>
                </a:moveTo>
                <a:lnTo>
                  <a:pt x="8644" y="21036"/>
                </a:lnTo>
                <a:cubicBezTo>
                  <a:pt x="8644" y="21348"/>
                  <a:pt x="8882" y="21600"/>
                  <a:pt x="9175" y="21600"/>
                </a:cubicBezTo>
                <a:cubicBezTo>
                  <a:pt x="9468" y="21600"/>
                  <a:pt x="9706" y="21348"/>
                  <a:pt x="9706" y="21036"/>
                </a:cubicBezTo>
                <a:lnTo>
                  <a:pt x="9706" y="19344"/>
                </a:lnTo>
                <a:cubicBezTo>
                  <a:pt x="9706" y="19033"/>
                  <a:pt x="9468" y="18781"/>
                  <a:pt x="9175" y="18781"/>
                </a:cubicBezTo>
                <a:cubicBezTo>
                  <a:pt x="8882" y="18781"/>
                  <a:pt x="8644" y="19033"/>
                  <a:pt x="8644" y="19344"/>
                </a:cubicBezTo>
                <a:close/>
                <a:moveTo>
                  <a:pt x="3801" y="10737"/>
                </a:moveTo>
                <a:cubicBezTo>
                  <a:pt x="3801" y="12204"/>
                  <a:pt x="4328" y="13671"/>
                  <a:pt x="5382" y="14791"/>
                </a:cubicBezTo>
                <a:cubicBezTo>
                  <a:pt x="7491" y="17030"/>
                  <a:pt x="10909" y="17030"/>
                  <a:pt x="13018" y="14791"/>
                </a:cubicBezTo>
                <a:lnTo>
                  <a:pt x="14313" y="13416"/>
                </a:lnTo>
                <a:lnTo>
                  <a:pt x="15757" y="13416"/>
                </a:lnTo>
                <a:cubicBezTo>
                  <a:pt x="16338" y="13416"/>
                  <a:pt x="16808" y="12916"/>
                  <a:pt x="16808" y="12299"/>
                </a:cubicBezTo>
                <a:lnTo>
                  <a:pt x="16808" y="10766"/>
                </a:lnTo>
                <a:lnTo>
                  <a:pt x="16835" y="10737"/>
                </a:lnTo>
                <a:lnTo>
                  <a:pt x="16808" y="10708"/>
                </a:lnTo>
                <a:lnTo>
                  <a:pt x="16808" y="9174"/>
                </a:lnTo>
                <a:cubicBezTo>
                  <a:pt x="16808" y="8558"/>
                  <a:pt x="16338" y="8058"/>
                  <a:pt x="15757" y="8058"/>
                </a:cubicBezTo>
                <a:lnTo>
                  <a:pt x="14313" y="8058"/>
                </a:lnTo>
                <a:cubicBezTo>
                  <a:pt x="13881" y="7600"/>
                  <a:pt x="13449" y="7141"/>
                  <a:pt x="13018" y="6683"/>
                </a:cubicBezTo>
                <a:cubicBezTo>
                  <a:pt x="10909" y="4444"/>
                  <a:pt x="7491" y="4444"/>
                  <a:pt x="5382" y="6683"/>
                </a:cubicBezTo>
                <a:cubicBezTo>
                  <a:pt x="4328" y="7802"/>
                  <a:pt x="3801" y="9270"/>
                  <a:pt x="3801" y="10737"/>
                </a:cubicBezTo>
                <a:close/>
                <a:moveTo>
                  <a:pt x="2867" y="18692"/>
                </a:moveTo>
                <a:cubicBezTo>
                  <a:pt x="2867" y="18837"/>
                  <a:pt x="2919" y="18981"/>
                  <a:pt x="3023" y="19091"/>
                </a:cubicBezTo>
                <a:cubicBezTo>
                  <a:pt x="3230" y="19311"/>
                  <a:pt x="3567" y="19311"/>
                  <a:pt x="3774" y="19091"/>
                </a:cubicBezTo>
                <a:lnTo>
                  <a:pt x="4900" y="17895"/>
                </a:lnTo>
                <a:cubicBezTo>
                  <a:pt x="5108" y="17675"/>
                  <a:pt x="5108" y="17318"/>
                  <a:pt x="4900" y="17097"/>
                </a:cubicBezTo>
                <a:cubicBezTo>
                  <a:pt x="4693" y="16877"/>
                  <a:pt x="4357" y="16877"/>
                  <a:pt x="4149" y="17097"/>
                </a:cubicBezTo>
                <a:lnTo>
                  <a:pt x="3023" y="18294"/>
                </a:lnTo>
                <a:cubicBezTo>
                  <a:pt x="2919" y="18404"/>
                  <a:pt x="2867" y="18548"/>
                  <a:pt x="2867" y="18692"/>
                </a:cubicBezTo>
                <a:close/>
                <a:moveTo>
                  <a:pt x="2867" y="2864"/>
                </a:moveTo>
                <a:cubicBezTo>
                  <a:pt x="2867" y="3008"/>
                  <a:pt x="2919" y="3153"/>
                  <a:pt x="3023" y="3263"/>
                </a:cubicBezTo>
                <a:lnTo>
                  <a:pt x="4149" y="4459"/>
                </a:lnTo>
                <a:cubicBezTo>
                  <a:pt x="4357" y="4679"/>
                  <a:pt x="4693" y="4679"/>
                  <a:pt x="4900" y="4459"/>
                </a:cubicBezTo>
                <a:cubicBezTo>
                  <a:pt x="5108" y="4239"/>
                  <a:pt x="5108" y="3882"/>
                  <a:pt x="4900" y="3661"/>
                </a:cubicBezTo>
                <a:lnTo>
                  <a:pt x="3774" y="2465"/>
                </a:lnTo>
                <a:cubicBezTo>
                  <a:pt x="3567" y="2245"/>
                  <a:pt x="3230" y="2245"/>
                  <a:pt x="3023" y="2465"/>
                </a:cubicBezTo>
                <a:cubicBezTo>
                  <a:pt x="2919" y="2575"/>
                  <a:pt x="2867" y="2720"/>
                  <a:pt x="2867" y="2864"/>
                </a:cubicBezTo>
                <a:close/>
                <a:moveTo>
                  <a:pt x="0" y="10800"/>
                </a:moveTo>
                <a:cubicBezTo>
                  <a:pt x="0" y="11111"/>
                  <a:pt x="238" y="11364"/>
                  <a:pt x="531" y="11364"/>
                </a:cubicBezTo>
                <a:lnTo>
                  <a:pt x="2124" y="11364"/>
                </a:lnTo>
                <a:cubicBezTo>
                  <a:pt x="2417" y="11364"/>
                  <a:pt x="2655" y="11111"/>
                  <a:pt x="2655" y="10800"/>
                </a:cubicBezTo>
                <a:cubicBezTo>
                  <a:pt x="2655" y="10489"/>
                  <a:pt x="2417" y="10236"/>
                  <a:pt x="2124" y="10236"/>
                </a:cubicBezTo>
                <a:lnTo>
                  <a:pt x="531" y="10236"/>
                </a:lnTo>
                <a:cubicBezTo>
                  <a:pt x="238" y="10236"/>
                  <a:pt x="0" y="10489"/>
                  <a:pt x="0" y="10800"/>
                </a:cubicBezTo>
                <a:close/>
              </a:path>
            </a:pathLst>
          </a:custGeom>
          <a:solidFill>
            <a:srgbClr val="0099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4" name="Smiley Face 14"/>
          <p:cNvSpPr/>
          <p:nvPr/>
        </p:nvSpPr>
        <p:spPr>
          <a:xfrm>
            <a:off x="10145310" y="3644392"/>
            <a:ext cx="457687" cy="447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11" y="14767"/>
                </a:moveTo>
                <a:cubicBezTo>
                  <a:pt x="13064" y="15857"/>
                  <a:pt x="12008" y="16574"/>
                  <a:pt x="10830" y="16586"/>
                </a:cubicBezTo>
                <a:cubicBezTo>
                  <a:pt x="9652" y="16598"/>
                  <a:pt x="8582" y="15904"/>
                  <a:pt x="8112" y="14823"/>
                </a:cubicBezTo>
                <a:lnTo>
                  <a:pt x="6927" y="15338"/>
                </a:lnTo>
                <a:cubicBezTo>
                  <a:pt x="7604" y="16895"/>
                  <a:pt x="9146" y="17895"/>
                  <a:pt x="10844" y="17878"/>
                </a:cubicBezTo>
                <a:cubicBezTo>
                  <a:pt x="12541" y="17860"/>
                  <a:pt x="14063" y="16828"/>
                  <a:pt x="14706" y="15258"/>
                </a:cubicBezTo>
                <a:close/>
                <a:moveTo>
                  <a:pt x="14436" y="6575"/>
                </a:moveTo>
                <a:cubicBezTo>
                  <a:pt x="13817" y="6575"/>
                  <a:pt x="13316" y="7076"/>
                  <a:pt x="13316" y="7695"/>
                </a:cubicBezTo>
                <a:cubicBezTo>
                  <a:pt x="13316" y="8314"/>
                  <a:pt x="13817" y="8815"/>
                  <a:pt x="14436" y="8815"/>
                </a:cubicBezTo>
                <a:cubicBezTo>
                  <a:pt x="15055" y="8815"/>
                  <a:pt x="15556" y="8314"/>
                  <a:pt x="15556" y="7695"/>
                </a:cubicBezTo>
                <a:cubicBezTo>
                  <a:pt x="15556" y="7076"/>
                  <a:pt x="15055" y="6575"/>
                  <a:pt x="14436" y="6575"/>
                </a:cubicBezTo>
                <a:close/>
                <a:moveTo>
                  <a:pt x="7383" y="6575"/>
                </a:moveTo>
                <a:cubicBezTo>
                  <a:pt x="6764" y="6575"/>
                  <a:pt x="6262" y="7076"/>
                  <a:pt x="6262" y="7695"/>
                </a:cubicBezTo>
                <a:cubicBezTo>
                  <a:pt x="6262" y="8314"/>
                  <a:pt x="6764" y="8815"/>
                  <a:pt x="7383" y="8815"/>
                </a:cubicBezTo>
                <a:cubicBezTo>
                  <a:pt x="8001" y="8815"/>
                  <a:pt x="8503" y="8314"/>
                  <a:pt x="8503" y="7695"/>
                </a:cubicBezTo>
                <a:cubicBezTo>
                  <a:pt x="8503" y="7076"/>
                  <a:pt x="8001" y="6575"/>
                  <a:pt x="7383" y="6575"/>
                </a:cubicBezTo>
                <a:close/>
                <a:moveTo>
                  <a:pt x="10800" y="0"/>
                </a:moveTo>
                <a:lnTo>
                  <a:pt x="11904" y="56"/>
                </a:lnTo>
                <a:lnTo>
                  <a:pt x="12977" y="219"/>
                </a:lnTo>
                <a:lnTo>
                  <a:pt x="14012" y="486"/>
                </a:lnTo>
                <a:lnTo>
                  <a:pt x="15004" y="849"/>
                </a:lnTo>
                <a:lnTo>
                  <a:pt x="15948" y="1304"/>
                </a:lnTo>
                <a:lnTo>
                  <a:pt x="16838" y="1844"/>
                </a:lnTo>
                <a:lnTo>
                  <a:pt x="17670" y="2466"/>
                </a:lnTo>
                <a:lnTo>
                  <a:pt x="18437" y="3163"/>
                </a:lnTo>
                <a:lnTo>
                  <a:pt x="19134" y="3930"/>
                </a:lnTo>
                <a:lnTo>
                  <a:pt x="19756" y="4762"/>
                </a:lnTo>
                <a:lnTo>
                  <a:pt x="20297" y="5652"/>
                </a:lnTo>
                <a:lnTo>
                  <a:pt x="20751" y="6596"/>
                </a:lnTo>
                <a:lnTo>
                  <a:pt x="21114" y="7588"/>
                </a:lnTo>
                <a:lnTo>
                  <a:pt x="21381" y="8623"/>
                </a:lnTo>
                <a:lnTo>
                  <a:pt x="21544" y="9696"/>
                </a:lnTo>
                <a:lnTo>
                  <a:pt x="21600" y="10800"/>
                </a:lnTo>
                <a:lnTo>
                  <a:pt x="21544" y="11904"/>
                </a:lnTo>
                <a:lnTo>
                  <a:pt x="21381" y="12977"/>
                </a:lnTo>
                <a:lnTo>
                  <a:pt x="21114" y="14012"/>
                </a:lnTo>
                <a:lnTo>
                  <a:pt x="20751" y="15004"/>
                </a:lnTo>
                <a:lnTo>
                  <a:pt x="20297" y="15948"/>
                </a:lnTo>
                <a:lnTo>
                  <a:pt x="19756" y="16838"/>
                </a:lnTo>
                <a:lnTo>
                  <a:pt x="19134" y="17670"/>
                </a:lnTo>
                <a:lnTo>
                  <a:pt x="18437" y="18437"/>
                </a:lnTo>
                <a:lnTo>
                  <a:pt x="17670" y="19134"/>
                </a:lnTo>
                <a:lnTo>
                  <a:pt x="16838" y="19756"/>
                </a:lnTo>
                <a:lnTo>
                  <a:pt x="15948" y="20296"/>
                </a:lnTo>
                <a:lnTo>
                  <a:pt x="15004" y="20751"/>
                </a:lnTo>
                <a:lnTo>
                  <a:pt x="14012" y="21114"/>
                </a:lnTo>
                <a:lnTo>
                  <a:pt x="12977" y="21381"/>
                </a:lnTo>
                <a:lnTo>
                  <a:pt x="11904" y="21544"/>
                </a:lnTo>
                <a:cubicBezTo>
                  <a:pt x="11541" y="21581"/>
                  <a:pt x="11173" y="21600"/>
                  <a:pt x="10800" y="21600"/>
                </a:cubicBezTo>
                <a:cubicBezTo>
                  <a:pt x="10054" y="21600"/>
                  <a:pt x="9326" y="21524"/>
                  <a:pt x="8623" y="21381"/>
                </a:cubicBezTo>
                <a:cubicBezTo>
                  <a:pt x="8272" y="21309"/>
                  <a:pt x="7927" y="21220"/>
                  <a:pt x="7588" y="21114"/>
                </a:cubicBezTo>
                <a:cubicBezTo>
                  <a:pt x="7250" y="21009"/>
                  <a:pt x="6919" y="20888"/>
                  <a:pt x="6596" y="20751"/>
                </a:cubicBezTo>
                <a:cubicBezTo>
                  <a:pt x="6273" y="20615"/>
                  <a:pt x="5958" y="20463"/>
                  <a:pt x="5652" y="20296"/>
                </a:cubicBezTo>
                <a:cubicBezTo>
                  <a:pt x="5346" y="20130"/>
                  <a:pt x="5049" y="19950"/>
                  <a:pt x="4762" y="19756"/>
                </a:cubicBezTo>
                <a:cubicBezTo>
                  <a:pt x="4474" y="19561"/>
                  <a:pt x="4197" y="19354"/>
                  <a:pt x="3930" y="19134"/>
                </a:cubicBezTo>
                <a:cubicBezTo>
                  <a:pt x="3664" y="18914"/>
                  <a:pt x="3408" y="18681"/>
                  <a:pt x="3163" y="18437"/>
                </a:cubicBezTo>
                <a:cubicBezTo>
                  <a:pt x="2919" y="18192"/>
                  <a:pt x="2686" y="17936"/>
                  <a:pt x="2466" y="17670"/>
                </a:cubicBezTo>
                <a:cubicBezTo>
                  <a:pt x="2246" y="17403"/>
                  <a:pt x="2039" y="17126"/>
                  <a:pt x="1844" y="16838"/>
                </a:cubicBezTo>
                <a:cubicBezTo>
                  <a:pt x="1650" y="16551"/>
                  <a:pt x="1470" y="16254"/>
                  <a:pt x="1304" y="15948"/>
                </a:cubicBezTo>
                <a:cubicBezTo>
                  <a:pt x="1137" y="15642"/>
                  <a:pt x="985" y="15327"/>
                  <a:pt x="849" y="15004"/>
                </a:cubicBezTo>
                <a:cubicBezTo>
                  <a:pt x="712" y="14681"/>
                  <a:pt x="591" y="14350"/>
                  <a:pt x="486" y="14012"/>
                </a:cubicBezTo>
                <a:cubicBezTo>
                  <a:pt x="380" y="13673"/>
                  <a:pt x="291" y="13328"/>
                  <a:pt x="219" y="12977"/>
                </a:cubicBezTo>
                <a:cubicBezTo>
                  <a:pt x="147" y="12625"/>
                  <a:pt x="93" y="12267"/>
                  <a:pt x="56" y="11904"/>
                </a:cubicBezTo>
                <a:cubicBezTo>
                  <a:pt x="19" y="11541"/>
                  <a:pt x="0" y="11173"/>
                  <a:pt x="0" y="10800"/>
                </a:cubicBezTo>
                <a:cubicBezTo>
                  <a:pt x="0" y="10054"/>
                  <a:pt x="76" y="9326"/>
                  <a:pt x="219" y="8623"/>
                </a:cubicBezTo>
                <a:cubicBezTo>
                  <a:pt x="291" y="8272"/>
                  <a:pt x="380" y="7927"/>
                  <a:pt x="486" y="7588"/>
                </a:cubicBezTo>
                <a:cubicBezTo>
                  <a:pt x="591" y="7250"/>
                  <a:pt x="712" y="6919"/>
                  <a:pt x="849" y="6596"/>
                </a:cubicBezTo>
                <a:cubicBezTo>
                  <a:pt x="985" y="6273"/>
                  <a:pt x="1137" y="5958"/>
                  <a:pt x="1304" y="5652"/>
                </a:cubicBezTo>
                <a:cubicBezTo>
                  <a:pt x="1470" y="5346"/>
                  <a:pt x="1650" y="5049"/>
                  <a:pt x="1844" y="4762"/>
                </a:cubicBezTo>
                <a:cubicBezTo>
                  <a:pt x="2039" y="4474"/>
                  <a:pt x="2246" y="4197"/>
                  <a:pt x="2466" y="3930"/>
                </a:cubicBezTo>
                <a:cubicBezTo>
                  <a:pt x="2686" y="3664"/>
                  <a:pt x="2919" y="3408"/>
                  <a:pt x="3163" y="3163"/>
                </a:cubicBezTo>
                <a:cubicBezTo>
                  <a:pt x="3408" y="2919"/>
                  <a:pt x="3664" y="2686"/>
                  <a:pt x="3930" y="2466"/>
                </a:cubicBezTo>
                <a:cubicBezTo>
                  <a:pt x="4197" y="2246"/>
                  <a:pt x="4474" y="2039"/>
                  <a:pt x="4762" y="1844"/>
                </a:cubicBezTo>
                <a:cubicBezTo>
                  <a:pt x="5049" y="1650"/>
                  <a:pt x="5346" y="1470"/>
                  <a:pt x="5652" y="1304"/>
                </a:cubicBezTo>
                <a:cubicBezTo>
                  <a:pt x="5958" y="1137"/>
                  <a:pt x="6273" y="985"/>
                  <a:pt x="6596" y="849"/>
                </a:cubicBezTo>
                <a:cubicBezTo>
                  <a:pt x="6919" y="712"/>
                  <a:pt x="7250" y="591"/>
                  <a:pt x="7588" y="486"/>
                </a:cubicBezTo>
                <a:cubicBezTo>
                  <a:pt x="7927" y="380"/>
                  <a:pt x="8272" y="291"/>
                  <a:pt x="8623" y="219"/>
                </a:cubicBezTo>
                <a:cubicBezTo>
                  <a:pt x="8975" y="147"/>
                  <a:pt x="9333" y="93"/>
                  <a:pt x="9696" y="56"/>
                </a:cubicBezTo>
                <a:cubicBezTo>
                  <a:pt x="10059" y="19"/>
                  <a:pt x="10427" y="0"/>
                  <a:pt x="10800" y="0"/>
                </a:cubicBezTo>
                <a:close/>
              </a:path>
            </a:pathLst>
          </a:custGeom>
          <a:solidFill>
            <a:srgbClr val="B44B9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" name="群組 1"/>
          <p:cNvGrpSpPr/>
          <p:nvPr/>
        </p:nvGrpSpPr>
        <p:grpSpPr>
          <a:xfrm>
            <a:off x="831884" y="1508423"/>
            <a:ext cx="736745" cy="4763628"/>
            <a:chOff x="831884" y="1508423"/>
            <a:chExt cx="736745" cy="4763628"/>
          </a:xfrm>
        </p:grpSpPr>
        <p:grpSp>
          <p:nvGrpSpPr>
            <p:cNvPr id="610" name="群組 53"/>
            <p:cNvGrpSpPr/>
            <p:nvPr/>
          </p:nvGrpSpPr>
          <p:grpSpPr>
            <a:xfrm>
              <a:off x="831884" y="3415760"/>
              <a:ext cx="736745" cy="737621"/>
              <a:chOff x="0" y="0"/>
              <a:chExt cx="736744" cy="737619"/>
            </a:xfrm>
          </p:grpSpPr>
          <p:sp>
            <p:nvSpPr>
              <p:cNvPr id="608" name="Rectangle 4"/>
              <p:cNvSpPr/>
              <p:nvPr/>
            </p:nvSpPr>
            <p:spPr>
              <a:xfrm>
                <a:off x="68081" y="55054"/>
                <a:ext cx="633601" cy="637201"/>
              </a:xfrm>
              <a:prstGeom prst="rect">
                <a:avLst/>
              </a:prstGeom>
              <a:solidFill>
                <a:srgbClr val="6F94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9" name="Trapezoid 24"/>
              <p:cNvSpPr/>
              <p:nvPr/>
            </p:nvSpPr>
            <p:spPr>
              <a:xfrm rot="8369018">
                <a:off x="108918" y="105396"/>
                <a:ext cx="518908" cy="526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3" h="21163" extrusionOk="0">
                    <a:moveTo>
                      <a:pt x="14074" y="5484"/>
                    </a:moveTo>
                    <a:cubicBezTo>
                      <a:pt x="14179" y="5582"/>
                      <a:pt x="14304" y="5663"/>
                      <a:pt x="14447" y="5719"/>
                    </a:cubicBezTo>
                    <a:cubicBezTo>
                      <a:pt x="15015" y="5943"/>
                      <a:pt x="15635" y="5681"/>
                      <a:pt x="15832" y="5134"/>
                    </a:cubicBezTo>
                    <a:cubicBezTo>
                      <a:pt x="16029" y="4587"/>
                      <a:pt x="15728" y="3962"/>
                      <a:pt x="15159" y="3738"/>
                    </a:cubicBezTo>
                    <a:cubicBezTo>
                      <a:pt x="14591" y="3515"/>
                      <a:pt x="13970" y="3777"/>
                      <a:pt x="13774" y="4324"/>
                    </a:cubicBezTo>
                    <a:cubicBezTo>
                      <a:pt x="13626" y="4734"/>
                      <a:pt x="13759" y="5188"/>
                      <a:pt x="14074" y="5484"/>
                    </a:cubicBezTo>
                    <a:close/>
                    <a:moveTo>
                      <a:pt x="16008" y="8842"/>
                    </a:moveTo>
                    <a:cubicBezTo>
                      <a:pt x="16113" y="8941"/>
                      <a:pt x="16239" y="9022"/>
                      <a:pt x="16381" y="9078"/>
                    </a:cubicBezTo>
                    <a:cubicBezTo>
                      <a:pt x="16949" y="9301"/>
                      <a:pt x="17570" y="9039"/>
                      <a:pt x="17767" y="8492"/>
                    </a:cubicBezTo>
                    <a:cubicBezTo>
                      <a:pt x="17964" y="7945"/>
                      <a:pt x="17662" y="7320"/>
                      <a:pt x="17094" y="7097"/>
                    </a:cubicBezTo>
                    <a:cubicBezTo>
                      <a:pt x="16525" y="6873"/>
                      <a:pt x="15905" y="7135"/>
                      <a:pt x="15708" y="7682"/>
                    </a:cubicBezTo>
                    <a:cubicBezTo>
                      <a:pt x="15560" y="8093"/>
                      <a:pt x="15693" y="8546"/>
                      <a:pt x="16008" y="8842"/>
                    </a:cubicBezTo>
                    <a:close/>
                    <a:moveTo>
                      <a:pt x="15945" y="12637"/>
                    </a:moveTo>
                    <a:cubicBezTo>
                      <a:pt x="16050" y="12736"/>
                      <a:pt x="16176" y="12817"/>
                      <a:pt x="16318" y="12873"/>
                    </a:cubicBezTo>
                    <a:cubicBezTo>
                      <a:pt x="16886" y="13096"/>
                      <a:pt x="17507" y="12834"/>
                      <a:pt x="17704" y="12287"/>
                    </a:cubicBezTo>
                    <a:cubicBezTo>
                      <a:pt x="17900" y="11740"/>
                      <a:pt x="17599" y="11115"/>
                      <a:pt x="17031" y="10892"/>
                    </a:cubicBezTo>
                    <a:cubicBezTo>
                      <a:pt x="16462" y="10668"/>
                      <a:pt x="15842" y="10930"/>
                      <a:pt x="15645" y="11477"/>
                    </a:cubicBezTo>
                    <a:cubicBezTo>
                      <a:pt x="15497" y="11888"/>
                      <a:pt x="15630" y="12341"/>
                      <a:pt x="15945" y="12637"/>
                    </a:cubicBezTo>
                    <a:close/>
                    <a:moveTo>
                      <a:pt x="12502" y="14400"/>
                    </a:moveTo>
                    <a:cubicBezTo>
                      <a:pt x="12607" y="14498"/>
                      <a:pt x="12732" y="14579"/>
                      <a:pt x="12874" y="14635"/>
                    </a:cubicBezTo>
                    <a:cubicBezTo>
                      <a:pt x="13443" y="14859"/>
                      <a:pt x="14063" y="14597"/>
                      <a:pt x="14260" y="14050"/>
                    </a:cubicBezTo>
                    <a:cubicBezTo>
                      <a:pt x="14457" y="13502"/>
                      <a:pt x="14156" y="12878"/>
                      <a:pt x="13587" y="12654"/>
                    </a:cubicBezTo>
                    <a:cubicBezTo>
                      <a:pt x="13019" y="12431"/>
                      <a:pt x="12398" y="12693"/>
                      <a:pt x="12201" y="13240"/>
                    </a:cubicBezTo>
                    <a:cubicBezTo>
                      <a:pt x="12054" y="13650"/>
                      <a:pt x="12186" y="14104"/>
                      <a:pt x="12502" y="14400"/>
                    </a:cubicBezTo>
                    <a:close/>
                    <a:moveTo>
                      <a:pt x="7578" y="12231"/>
                    </a:moveTo>
                    <a:lnTo>
                      <a:pt x="8069" y="2014"/>
                    </a:lnTo>
                    <a:lnTo>
                      <a:pt x="9052" y="2014"/>
                    </a:lnTo>
                    <a:lnTo>
                      <a:pt x="9544" y="12231"/>
                    </a:lnTo>
                    <a:close/>
                    <a:moveTo>
                      <a:pt x="5251" y="12207"/>
                    </a:moveTo>
                    <a:cubicBezTo>
                      <a:pt x="5356" y="12306"/>
                      <a:pt x="5481" y="12387"/>
                      <a:pt x="5623" y="12442"/>
                    </a:cubicBezTo>
                    <a:cubicBezTo>
                      <a:pt x="6192" y="12666"/>
                      <a:pt x="6812" y="12404"/>
                      <a:pt x="7009" y="11857"/>
                    </a:cubicBezTo>
                    <a:cubicBezTo>
                      <a:pt x="7206" y="11310"/>
                      <a:pt x="6905" y="10685"/>
                      <a:pt x="6336" y="10461"/>
                    </a:cubicBezTo>
                    <a:cubicBezTo>
                      <a:pt x="5768" y="10238"/>
                      <a:pt x="5147" y="10500"/>
                      <a:pt x="4950" y="11047"/>
                    </a:cubicBezTo>
                    <a:cubicBezTo>
                      <a:pt x="4803" y="11457"/>
                      <a:pt x="4935" y="11911"/>
                      <a:pt x="5251" y="12207"/>
                    </a:cubicBezTo>
                    <a:close/>
                    <a:moveTo>
                      <a:pt x="8234" y="14887"/>
                    </a:moveTo>
                    <a:lnTo>
                      <a:pt x="7746" y="12657"/>
                    </a:lnTo>
                    <a:lnTo>
                      <a:pt x="9628" y="12748"/>
                    </a:lnTo>
                    <a:lnTo>
                      <a:pt x="8945" y="14922"/>
                    </a:lnTo>
                    <a:close/>
                    <a:moveTo>
                      <a:pt x="2158" y="9629"/>
                    </a:moveTo>
                    <a:cubicBezTo>
                      <a:pt x="2263" y="9727"/>
                      <a:pt x="2389" y="9808"/>
                      <a:pt x="2531" y="9864"/>
                    </a:cubicBezTo>
                    <a:cubicBezTo>
                      <a:pt x="3099" y="10088"/>
                      <a:pt x="3720" y="9826"/>
                      <a:pt x="3917" y="9279"/>
                    </a:cubicBezTo>
                    <a:cubicBezTo>
                      <a:pt x="4113" y="8732"/>
                      <a:pt x="3812" y="8107"/>
                      <a:pt x="3244" y="7883"/>
                    </a:cubicBezTo>
                    <a:cubicBezTo>
                      <a:pt x="2675" y="7660"/>
                      <a:pt x="2055" y="7922"/>
                      <a:pt x="1858" y="8469"/>
                    </a:cubicBezTo>
                    <a:cubicBezTo>
                      <a:pt x="1710" y="8879"/>
                      <a:pt x="1843" y="9333"/>
                      <a:pt x="2158" y="9629"/>
                    </a:cubicBezTo>
                    <a:close/>
                    <a:moveTo>
                      <a:pt x="2137" y="11965"/>
                    </a:moveTo>
                    <a:cubicBezTo>
                      <a:pt x="649" y="10660"/>
                      <a:pt x="-314" y="9095"/>
                      <a:pt x="94" y="7480"/>
                    </a:cubicBezTo>
                    <a:cubicBezTo>
                      <a:pt x="1319" y="3218"/>
                      <a:pt x="5143" y="6527"/>
                      <a:pt x="6445" y="5500"/>
                    </a:cubicBezTo>
                    <a:cubicBezTo>
                      <a:pt x="7747" y="4474"/>
                      <a:pt x="3618" y="2435"/>
                      <a:pt x="6760" y="784"/>
                    </a:cubicBezTo>
                    <a:cubicBezTo>
                      <a:pt x="8927" y="-437"/>
                      <a:pt x="10463" y="-157"/>
                      <a:pt x="13293" y="1109"/>
                    </a:cubicBezTo>
                    <a:cubicBezTo>
                      <a:pt x="16123" y="2376"/>
                      <a:pt x="21286" y="6942"/>
                      <a:pt x="19784" y="11455"/>
                    </a:cubicBezTo>
                    <a:cubicBezTo>
                      <a:pt x="18437" y="15505"/>
                      <a:pt x="13201" y="15886"/>
                      <a:pt x="9770" y="15439"/>
                    </a:cubicBezTo>
                    <a:cubicBezTo>
                      <a:pt x="9640" y="15311"/>
                      <a:pt x="9496" y="15211"/>
                      <a:pt x="9350" y="15136"/>
                    </a:cubicBezTo>
                    <a:lnTo>
                      <a:pt x="9226" y="15085"/>
                    </a:lnTo>
                    <a:lnTo>
                      <a:pt x="9430" y="14072"/>
                    </a:lnTo>
                    <a:cubicBezTo>
                      <a:pt x="9885" y="14106"/>
                      <a:pt x="10312" y="13850"/>
                      <a:pt x="10469" y="13414"/>
                    </a:cubicBezTo>
                    <a:cubicBezTo>
                      <a:pt x="10660" y="12882"/>
                      <a:pt x="10380" y="12276"/>
                      <a:pt x="9840" y="12041"/>
                    </a:cubicBezTo>
                    <a:lnTo>
                      <a:pt x="9897" y="11759"/>
                    </a:lnTo>
                    <a:lnTo>
                      <a:pt x="9917" y="11760"/>
                    </a:lnTo>
                    <a:lnTo>
                      <a:pt x="9912" y="11686"/>
                    </a:lnTo>
                    <a:lnTo>
                      <a:pt x="9925" y="11618"/>
                    </a:lnTo>
                    <a:lnTo>
                      <a:pt x="9907" y="11618"/>
                    </a:lnTo>
                    <a:lnTo>
                      <a:pt x="9407" y="4065"/>
                    </a:lnTo>
                    <a:cubicBezTo>
                      <a:pt x="10295" y="3875"/>
                      <a:pt x="10914" y="3186"/>
                      <a:pt x="10804" y="2493"/>
                    </a:cubicBezTo>
                    <a:cubicBezTo>
                      <a:pt x="10691" y="1774"/>
                      <a:pt x="9834" y="1323"/>
                      <a:pt x="8891" y="1486"/>
                    </a:cubicBezTo>
                    <a:cubicBezTo>
                      <a:pt x="7949" y="1649"/>
                      <a:pt x="7276" y="2364"/>
                      <a:pt x="7390" y="3083"/>
                    </a:cubicBezTo>
                    <a:cubicBezTo>
                      <a:pt x="7433" y="3353"/>
                      <a:pt x="7580" y="3585"/>
                      <a:pt x="7797" y="3761"/>
                    </a:cubicBezTo>
                    <a:lnTo>
                      <a:pt x="7858" y="3799"/>
                    </a:lnTo>
                    <a:lnTo>
                      <a:pt x="7314" y="11613"/>
                    </a:lnTo>
                    <a:lnTo>
                      <a:pt x="7313" y="11613"/>
                    </a:lnTo>
                    <a:lnTo>
                      <a:pt x="7314" y="11617"/>
                    </a:lnTo>
                    <a:lnTo>
                      <a:pt x="7305" y="11754"/>
                    </a:lnTo>
                    <a:lnTo>
                      <a:pt x="7341" y="11754"/>
                    </a:lnTo>
                    <a:lnTo>
                      <a:pt x="8003" y="15098"/>
                    </a:lnTo>
                    <a:cubicBezTo>
                      <a:pt x="6200" y="14597"/>
                      <a:pt x="3829" y="13449"/>
                      <a:pt x="2137" y="11965"/>
                    </a:cubicBezTo>
                    <a:close/>
                    <a:moveTo>
                      <a:pt x="7745" y="19697"/>
                    </a:moveTo>
                    <a:cubicBezTo>
                      <a:pt x="7694" y="19653"/>
                      <a:pt x="7649" y="19611"/>
                      <a:pt x="7607" y="19569"/>
                    </a:cubicBezTo>
                    <a:cubicBezTo>
                      <a:pt x="7410" y="19371"/>
                      <a:pt x="7307" y="19194"/>
                      <a:pt x="7109" y="18950"/>
                    </a:cubicBezTo>
                    <a:cubicBezTo>
                      <a:pt x="6492" y="17845"/>
                      <a:pt x="6635" y="16704"/>
                      <a:pt x="7171" y="16013"/>
                    </a:cubicBezTo>
                    <a:cubicBezTo>
                      <a:pt x="7707" y="15323"/>
                      <a:pt x="8238" y="15158"/>
                      <a:pt x="8837" y="15465"/>
                    </a:cubicBezTo>
                    <a:cubicBezTo>
                      <a:pt x="9436" y="15772"/>
                      <a:pt x="10010" y="16569"/>
                      <a:pt x="9775" y="17683"/>
                    </a:cubicBezTo>
                    <a:cubicBezTo>
                      <a:pt x="9333" y="19061"/>
                      <a:pt x="9302" y="19010"/>
                      <a:pt x="10259" y="21163"/>
                    </a:cubicBezTo>
                    <a:cubicBezTo>
                      <a:pt x="8744" y="20402"/>
                      <a:pt x="8102" y="20006"/>
                      <a:pt x="7745" y="196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614" name="群組 55"/>
            <p:cNvGrpSpPr/>
            <p:nvPr/>
          </p:nvGrpSpPr>
          <p:grpSpPr>
            <a:xfrm>
              <a:off x="929515" y="1508423"/>
              <a:ext cx="633601" cy="637201"/>
              <a:chOff x="0" y="0"/>
              <a:chExt cx="633599" cy="637200"/>
            </a:xfrm>
          </p:grpSpPr>
          <p:sp>
            <p:nvSpPr>
              <p:cNvPr id="612" name="Rectangle 2"/>
              <p:cNvSpPr/>
              <p:nvPr/>
            </p:nvSpPr>
            <p:spPr>
              <a:xfrm>
                <a:off x="0" y="-1"/>
                <a:ext cx="633600" cy="637202"/>
              </a:xfrm>
              <a:prstGeom prst="rect">
                <a:avLst/>
              </a:prstGeom>
              <a:solidFill>
                <a:srgbClr val="E212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3" name="Parallelogram 15"/>
              <p:cNvSpPr/>
              <p:nvPr/>
            </p:nvSpPr>
            <p:spPr>
              <a:xfrm flipH="1">
                <a:off x="25554" y="30493"/>
                <a:ext cx="582481" cy="585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2" h="21600" extrusionOk="0">
                    <a:moveTo>
                      <a:pt x="10396" y="6984"/>
                    </a:moveTo>
                    <a:cubicBezTo>
                      <a:pt x="9984" y="6984"/>
                      <a:pt x="9651" y="7332"/>
                      <a:pt x="9651" y="7762"/>
                    </a:cubicBezTo>
                    <a:lnTo>
                      <a:pt x="9651" y="10877"/>
                    </a:lnTo>
                    <a:lnTo>
                      <a:pt x="6627" y="10877"/>
                    </a:lnTo>
                    <a:cubicBezTo>
                      <a:pt x="6216" y="10877"/>
                      <a:pt x="5882" y="11226"/>
                      <a:pt x="5882" y="11655"/>
                    </a:cubicBezTo>
                    <a:cubicBezTo>
                      <a:pt x="5882" y="12085"/>
                      <a:pt x="6216" y="12433"/>
                      <a:pt x="6627" y="12433"/>
                    </a:cubicBezTo>
                    <a:lnTo>
                      <a:pt x="10353" y="12433"/>
                    </a:lnTo>
                    <a:lnTo>
                      <a:pt x="10386" y="12426"/>
                    </a:lnTo>
                    <a:cubicBezTo>
                      <a:pt x="10389" y="12428"/>
                      <a:pt x="10393" y="12428"/>
                      <a:pt x="10396" y="12428"/>
                    </a:cubicBezTo>
                    <a:cubicBezTo>
                      <a:pt x="10808" y="12428"/>
                      <a:pt x="11141" y="12080"/>
                      <a:pt x="11141" y="11650"/>
                    </a:cubicBezTo>
                    <a:lnTo>
                      <a:pt x="11141" y="7762"/>
                    </a:lnTo>
                    <a:cubicBezTo>
                      <a:pt x="11141" y="7332"/>
                      <a:pt x="10808" y="6984"/>
                      <a:pt x="10396" y="6984"/>
                    </a:cubicBezTo>
                    <a:close/>
                    <a:moveTo>
                      <a:pt x="10396" y="4208"/>
                    </a:moveTo>
                    <a:cubicBezTo>
                      <a:pt x="14150" y="4208"/>
                      <a:pt x="17194" y="7384"/>
                      <a:pt x="17194" y="11302"/>
                    </a:cubicBezTo>
                    <a:cubicBezTo>
                      <a:pt x="17194" y="15220"/>
                      <a:pt x="14150" y="18397"/>
                      <a:pt x="10396" y="18397"/>
                    </a:cubicBezTo>
                    <a:cubicBezTo>
                      <a:pt x="6642" y="18397"/>
                      <a:pt x="3598" y="15220"/>
                      <a:pt x="3598" y="11302"/>
                    </a:cubicBezTo>
                    <a:cubicBezTo>
                      <a:pt x="3598" y="7384"/>
                      <a:pt x="6642" y="4208"/>
                      <a:pt x="10396" y="4208"/>
                    </a:cubicBezTo>
                    <a:close/>
                    <a:moveTo>
                      <a:pt x="10396" y="2841"/>
                    </a:moveTo>
                    <a:cubicBezTo>
                      <a:pt x="5919" y="2841"/>
                      <a:pt x="2289" y="6629"/>
                      <a:pt x="2289" y="11302"/>
                    </a:cubicBezTo>
                    <a:cubicBezTo>
                      <a:pt x="2289" y="14245"/>
                      <a:pt x="3728" y="16836"/>
                      <a:pt x="5913" y="18350"/>
                    </a:cubicBezTo>
                    <a:lnTo>
                      <a:pt x="4187" y="21600"/>
                    </a:lnTo>
                    <a:lnTo>
                      <a:pt x="5848" y="21600"/>
                    </a:lnTo>
                    <a:lnTo>
                      <a:pt x="7190" y="19073"/>
                    </a:lnTo>
                    <a:cubicBezTo>
                      <a:pt x="8172" y="19518"/>
                      <a:pt x="9257" y="19763"/>
                      <a:pt x="10396" y="19763"/>
                    </a:cubicBezTo>
                    <a:cubicBezTo>
                      <a:pt x="11535" y="19763"/>
                      <a:pt x="12620" y="19518"/>
                      <a:pt x="13602" y="19073"/>
                    </a:cubicBezTo>
                    <a:lnTo>
                      <a:pt x="14944" y="21600"/>
                    </a:lnTo>
                    <a:lnTo>
                      <a:pt x="16605" y="21600"/>
                    </a:lnTo>
                    <a:lnTo>
                      <a:pt x="14879" y="18350"/>
                    </a:lnTo>
                    <a:cubicBezTo>
                      <a:pt x="17064" y="16836"/>
                      <a:pt x="18503" y="14245"/>
                      <a:pt x="18503" y="11302"/>
                    </a:cubicBezTo>
                    <a:cubicBezTo>
                      <a:pt x="18503" y="6629"/>
                      <a:pt x="14873" y="2841"/>
                      <a:pt x="10396" y="2841"/>
                    </a:cubicBezTo>
                    <a:close/>
                    <a:moveTo>
                      <a:pt x="16670" y="825"/>
                    </a:moveTo>
                    <a:cubicBezTo>
                      <a:pt x="15610" y="808"/>
                      <a:pt x="14545" y="1208"/>
                      <a:pt x="13719" y="2029"/>
                    </a:cubicBezTo>
                    <a:lnTo>
                      <a:pt x="19603" y="8245"/>
                    </a:lnTo>
                    <a:cubicBezTo>
                      <a:pt x="21196" y="6540"/>
                      <a:pt x="21188" y="3817"/>
                      <a:pt x="19584" y="2123"/>
                    </a:cubicBezTo>
                    <a:cubicBezTo>
                      <a:pt x="18782" y="1276"/>
                      <a:pt x="17729" y="842"/>
                      <a:pt x="16670" y="825"/>
                    </a:cubicBezTo>
                    <a:close/>
                    <a:moveTo>
                      <a:pt x="4122" y="825"/>
                    </a:moveTo>
                    <a:cubicBezTo>
                      <a:pt x="3063" y="842"/>
                      <a:pt x="2010" y="1276"/>
                      <a:pt x="1208" y="2123"/>
                    </a:cubicBezTo>
                    <a:cubicBezTo>
                      <a:pt x="-396" y="3817"/>
                      <a:pt x="-404" y="6540"/>
                      <a:pt x="1189" y="8245"/>
                    </a:cubicBezTo>
                    <a:lnTo>
                      <a:pt x="7073" y="2029"/>
                    </a:lnTo>
                    <a:cubicBezTo>
                      <a:pt x="6247" y="1208"/>
                      <a:pt x="5182" y="808"/>
                      <a:pt x="4122" y="825"/>
                    </a:cubicBezTo>
                    <a:close/>
                    <a:moveTo>
                      <a:pt x="11046" y="0"/>
                    </a:moveTo>
                    <a:lnTo>
                      <a:pt x="9746" y="0"/>
                    </a:lnTo>
                    <a:cubicBezTo>
                      <a:pt x="9234" y="0"/>
                      <a:pt x="8819" y="433"/>
                      <a:pt x="8819" y="968"/>
                    </a:cubicBezTo>
                    <a:lnTo>
                      <a:pt x="8819" y="1936"/>
                    </a:lnTo>
                    <a:lnTo>
                      <a:pt x="11973" y="1936"/>
                    </a:lnTo>
                    <a:lnTo>
                      <a:pt x="11973" y="968"/>
                    </a:lnTo>
                    <a:cubicBezTo>
                      <a:pt x="11973" y="433"/>
                      <a:pt x="11558" y="0"/>
                      <a:pt x="11046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619" name="群組 58"/>
            <p:cNvGrpSpPr/>
            <p:nvPr/>
          </p:nvGrpSpPr>
          <p:grpSpPr>
            <a:xfrm>
              <a:off x="899966" y="2475713"/>
              <a:ext cx="633600" cy="637201"/>
              <a:chOff x="0" y="0"/>
              <a:chExt cx="633599" cy="637200"/>
            </a:xfrm>
          </p:grpSpPr>
          <p:sp>
            <p:nvSpPr>
              <p:cNvPr id="617" name="Rectangle 3"/>
              <p:cNvSpPr/>
              <p:nvPr/>
            </p:nvSpPr>
            <p:spPr>
              <a:xfrm>
                <a:off x="28970" y="25393"/>
                <a:ext cx="604630" cy="609057"/>
              </a:xfrm>
              <a:prstGeom prst="rect">
                <a:avLst/>
              </a:prstGeom>
              <a:solidFill>
                <a:srgbClr val="E270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8" name="Rectangle 9"/>
              <p:cNvSpPr/>
              <p:nvPr/>
            </p:nvSpPr>
            <p:spPr>
              <a:xfrm>
                <a:off x="0" y="0"/>
                <a:ext cx="633599" cy="63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9" y="4306"/>
                    </a:moveTo>
                    <a:lnTo>
                      <a:pt x="17826" y="11303"/>
                    </a:lnTo>
                    <a:lnTo>
                      <a:pt x="17826" y="11303"/>
                    </a:lnTo>
                    <a:lnTo>
                      <a:pt x="17826" y="21600"/>
                    </a:lnTo>
                    <a:lnTo>
                      <a:pt x="13482" y="21600"/>
                    </a:lnTo>
                    <a:lnTo>
                      <a:pt x="13482" y="16832"/>
                    </a:lnTo>
                    <a:cubicBezTo>
                      <a:pt x="13482" y="16081"/>
                      <a:pt x="12875" y="15472"/>
                      <a:pt x="12125" y="15472"/>
                    </a:cubicBezTo>
                    <a:lnTo>
                      <a:pt x="9554" y="15472"/>
                    </a:lnTo>
                    <a:cubicBezTo>
                      <a:pt x="8804" y="15472"/>
                      <a:pt x="8196" y="16081"/>
                      <a:pt x="8196" y="16832"/>
                    </a:cubicBezTo>
                    <a:lnTo>
                      <a:pt x="8196" y="21600"/>
                    </a:lnTo>
                    <a:lnTo>
                      <a:pt x="3853" y="21600"/>
                    </a:lnTo>
                    <a:lnTo>
                      <a:pt x="3853" y="11303"/>
                    </a:lnTo>
                    <a:lnTo>
                      <a:pt x="3853" y="11303"/>
                    </a:lnTo>
                    <a:close/>
                    <a:moveTo>
                      <a:pt x="3412" y="822"/>
                    </a:moveTo>
                    <a:lnTo>
                      <a:pt x="6303" y="822"/>
                    </a:lnTo>
                    <a:lnTo>
                      <a:pt x="6303" y="3636"/>
                    </a:lnTo>
                    <a:lnTo>
                      <a:pt x="3412" y="6532"/>
                    </a:lnTo>
                    <a:close/>
                    <a:moveTo>
                      <a:pt x="10839" y="48"/>
                    </a:moveTo>
                    <a:lnTo>
                      <a:pt x="21600" y="11303"/>
                    </a:lnTo>
                    <a:lnTo>
                      <a:pt x="19407" y="11303"/>
                    </a:lnTo>
                    <a:lnTo>
                      <a:pt x="10839" y="2342"/>
                    </a:lnTo>
                    <a:close/>
                    <a:moveTo>
                      <a:pt x="10839" y="0"/>
                    </a:moveTo>
                    <a:lnTo>
                      <a:pt x="10839" y="2294"/>
                    </a:lnTo>
                    <a:lnTo>
                      <a:pt x="2209" y="11256"/>
                    </a:lnTo>
                    <a:lnTo>
                      <a:pt x="0" y="11256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623" name="群組 60"/>
            <p:cNvGrpSpPr/>
            <p:nvPr/>
          </p:nvGrpSpPr>
          <p:grpSpPr>
            <a:xfrm>
              <a:off x="899966" y="4547919"/>
              <a:ext cx="633601" cy="637201"/>
              <a:chOff x="0" y="0"/>
              <a:chExt cx="633600" cy="637199"/>
            </a:xfrm>
          </p:grpSpPr>
          <p:sp>
            <p:nvSpPr>
              <p:cNvPr id="621" name="Rectangle 5"/>
              <p:cNvSpPr/>
              <p:nvPr/>
            </p:nvSpPr>
            <p:spPr>
              <a:xfrm>
                <a:off x="7739" y="43184"/>
                <a:ext cx="611225" cy="594016"/>
              </a:xfrm>
              <a:prstGeom prst="rect">
                <a:avLst/>
              </a:prstGeom>
              <a:solidFill>
                <a:srgbClr val="32B5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2" name="Rounded Rectangle 51"/>
              <p:cNvSpPr/>
              <p:nvPr/>
            </p:nvSpPr>
            <p:spPr>
              <a:xfrm rot="16200000" flipH="1">
                <a:off x="-1775" y="1774"/>
                <a:ext cx="637150" cy="63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30" y="9397"/>
                    </a:moveTo>
                    <a:lnTo>
                      <a:pt x="20630" y="12076"/>
                    </a:lnTo>
                    <a:cubicBezTo>
                      <a:pt x="20630" y="12361"/>
                      <a:pt x="20847" y="12591"/>
                      <a:pt x="21115" y="12591"/>
                    </a:cubicBezTo>
                    <a:lnTo>
                      <a:pt x="21115" y="12591"/>
                    </a:lnTo>
                    <a:cubicBezTo>
                      <a:pt x="21383" y="12591"/>
                      <a:pt x="21600" y="12361"/>
                      <a:pt x="21600" y="12076"/>
                    </a:cubicBezTo>
                    <a:lnTo>
                      <a:pt x="21600" y="9397"/>
                    </a:lnTo>
                    <a:cubicBezTo>
                      <a:pt x="21600" y="9113"/>
                      <a:pt x="21383" y="8882"/>
                      <a:pt x="21115" y="8882"/>
                    </a:cubicBezTo>
                    <a:cubicBezTo>
                      <a:pt x="20847" y="8882"/>
                      <a:pt x="20630" y="9113"/>
                      <a:pt x="20630" y="9397"/>
                    </a:cubicBezTo>
                    <a:close/>
                    <a:moveTo>
                      <a:pt x="19126" y="8985"/>
                    </a:moveTo>
                    <a:lnTo>
                      <a:pt x="19126" y="12488"/>
                    </a:lnTo>
                    <a:cubicBezTo>
                      <a:pt x="19126" y="12773"/>
                      <a:pt x="19343" y="13003"/>
                      <a:pt x="19611" y="13003"/>
                    </a:cubicBezTo>
                    <a:lnTo>
                      <a:pt x="19611" y="13003"/>
                    </a:lnTo>
                    <a:cubicBezTo>
                      <a:pt x="19879" y="13003"/>
                      <a:pt x="20096" y="12773"/>
                      <a:pt x="20096" y="12488"/>
                    </a:cubicBezTo>
                    <a:lnTo>
                      <a:pt x="20096" y="8985"/>
                    </a:lnTo>
                    <a:cubicBezTo>
                      <a:pt x="20096" y="8701"/>
                      <a:pt x="19879" y="8470"/>
                      <a:pt x="19611" y="8470"/>
                    </a:cubicBezTo>
                    <a:cubicBezTo>
                      <a:pt x="19343" y="8470"/>
                      <a:pt x="19126" y="8701"/>
                      <a:pt x="19126" y="8985"/>
                    </a:cubicBezTo>
                    <a:close/>
                    <a:moveTo>
                      <a:pt x="17623" y="8779"/>
                    </a:moveTo>
                    <a:lnTo>
                      <a:pt x="17623" y="12694"/>
                    </a:lnTo>
                    <a:cubicBezTo>
                      <a:pt x="17623" y="12979"/>
                      <a:pt x="17840" y="13210"/>
                      <a:pt x="18108" y="13210"/>
                    </a:cubicBezTo>
                    <a:lnTo>
                      <a:pt x="18108" y="13210"/>
                    </a:lnTo>
                    <a:cubicBezTo>
                      <a:pt x="18376" y="13210"/>
                      <a:pt x="18593" y="12979"/>
                      <a:pt x="18593" y="12694"/>
                    </a:cubicBezTo>
                    <a:lnTo>
                      <a:pt x="18593" y="8779"/>
                    </a:lnTo>
                    <a:cubicBezTo>
                      <a:pt x="18593" y="8495"/>
                      <a:pt x="18376" y="8264"/>
                      <a:pt x="18108" y="8264"/>
                    </a:cubicBezTo>
                    <a:cubicBezTo>
                      <a:pt x="17840" y="8264"/>
                      <a:pt x="17623" y="8495"/>
                      <a:pt x="17623" y="8779"/>
                    </a:cubicBezTo>
                    <a:close/>
                    <a:moveTo>
                      <a:pt x="9694" y="9766"/>
                    </a:moveTo>
                    <a:cubicBezTo>
                      <a:pt x="9694" y="9601"/>
                      <a:pt x="9820" y="9467"/>
                      <a:pt x="9976" y="9467"/>
                    </a:cubicBezTo>
                    <a:lnTo>
                      <a:pt x="10402" y="9467"/>
                    </a:lnTo>
                    <a:lnTo>
                      <a:pt x="10402" y="8981"/>
                    </a:lnTo>
                    <a:cubicBezTo>
                      <a:pt x="10402" y="8972"/>
                      <a:pt x="10402" y="8963"/>
                      <a:pt x="10412" y="8955"/>
                    </a:cubicBezTo>
                    <a:lnTo>
                      <a:pt x="10389" y="8877"/>
                    </a:lnTo>
                    <a:cubicBezTo>
                      <a:pt x="10402" y="8712"/>
                      <a:pt x="10539" y="8590"/>
                      <a:pt x="10694" y="8605"/>
                    </a:cubicBezTo>
                    <a:lnTo>
                      <a:pt x="16498" y="9144"/>
                    </a:lnTo>
                    <a:cubicBezTo>
                      <a:pt x="16653" y="9158"/>
                      <a:pt x="16768" y="9303"/>
                      <a:pt x="16754" y="9468"/>
                    </a:cubicBezTo>
                    <a:cubicBezTo>
                      <a:pt x="16740" y="9633"/>
                      <a:pt x="16604" y="9755"/>
                      <a:pt x="16449" y="9740"/>
                    </a:cubicBezTo>
                    <a:cubicBezTo>
                      <a:pt x="14558" y="9565"/>
                      <a:pt x="12668" y="9389"/>
                      <a:pt x="10778" y="9213"/>
                    </a:cubicBezTo>
                    <a:lnTo>
                      <a:pt x="10778" y="9467"/>
                    </a:lnTo>
                    <a:lnTo>
                      <a:pt x="11203" y="9467"/>
                    </a:lnTo>
                    <a:cubicBezTo>
                      <a:pt x="11359" y="9467"/>
                      <a:pt x="11485" y="9601"/>
                      <a:pt x="11485" y="9766"/>
                    </a:cubicBezTo>
                    <a:lnTo>
                      <a:pt x="11485" y="9766"/>
                    </a:lnTo>
                    <a:cubicBezTo>
                      <a:pt x="11485" y="9932"/>
                      <a:pt x="11359" y="10066"/>
                      <a:pt x="11203" y="10066"/>
                    </a:cubicBezTo>
                    <a:cubicBezTo>
                      <a:pt x="11061" y="10066"/>
                      <a:pt x="10920" y="10066"/>
                      <a:pt x="10778" y="10066"/>
                    </a:cubicBezTo>
                    <a:lnTo>
                      <a:pt x="10778" y="10476"/>
                    </a:lnTo>
                    <a:lnTo>
                      <a:pt x="11203" y="10476"/>
                    </a:lnTo>
                    <a:cubicBezTo>
                      <a:pt x="11359" y="10476"/>
                      <a:pt x="11485" y="10610"/>
                      <a:pt x="11485" y="10775"/>
                    </a:cubicBezTo>
                    <a:lnTo>
                      <a:pt x="11485" y="10775"/>
                    </a:lnTo>
                    <a:cubicBezTo>
                      <a:pt x="11485" y="10940"/>
                      <a:pt x="11359" y="11074"/>
                      <a:pt x="11203" y="11074"/>
                    </a:cubicBezTo>
                    <a:cubicBezTo>
                      <a:pt x="11061" y="11074"/>
                      <a:pt x="10920" y="11074"/>
                      <a:pt x="10778" y="11074"/>
                    </a:cubicBezTo>
                    <a:lnTo>
                      <a:pt x="10778" y="11484"/>
                    </a:lnTo>
                    <a:lnTo>
                      <a:pt x="11203" y="11484"/>
                    </a:lnTo>
                    <a:cubicBezTo>
                      <a:pt x="11359" y="11484"/>
                      <a:pt x="11485" y="11618"/>
                      <a:pt x="11485" y="11784"/>
                    </a:cubicBezTo>
                    <a:lnTo>
                      <a:pt x="11485" y="11784"/>
                    </a:lnTo>
                    <a:cubicBezTo>
                      <a:pt x="11485" y="11949"/>
                      <a:pt x="11359" y="12083"/>
                      <a:pt x="11203" y="12083"/>
                    </a:cubicBezTo>
                    <a:cubicBezTo>
                      <a:pt x="11061" y="12083"/>
                      <a:pt x="10920" y="12083"/>
                      <a:pt x="10778" y="12083"/>
                    </a:cubicBezTo>
                    <a:lnTo>
                      <a:pt x="10778" y="12338"/>
                    </a:lnTo>
                    <a:lnTo>
                      <a:pt x="16422" y="11708"/>
                    </a:lnTo>
                    <a:cubicBezTo>
                      <a:pt x="16577" y="11691"/>
                      <a:pt x="16716" y="11810"/>
                      <a:pt x="16732" y="11975"/>
                    </a:cubicBezTo>
                    <a:cubicBezTo>
                      <a:pt x="16748" y="12139"/>
                      <a:pt x="16636" y="12286"/>
                      <a:pt x="16481" y="12303"/>
                    </a:cubicBezTo>
                    <a:cubicBezTo>
                      <a:pt x="14550" y="12519"/>
                      <a:pt x="12618" y="12735"/>
                      <a:pt x="10687" y="12950"/>
                    </a:cubicBezTo>
                    <a:cubicBezTo>
                      <a:pt x="10532" y="12967"/>
                      <a:pt x="10393" y="12848"/>
                      <a:pt x="10377" y="12684"/>
                    </a:cubicBezTo>
                    <a:cubicBezTo>
                      <a:pt x="10373" y="12647"/>
                      <a:pt x="10376" y="12611"/>
                      <a:pt x="10405" y="12582"/>
                    </a:cubicBezTo>
                    <a:lnTo>
                      <a:pt x="10402" y="12573"/>
                    </a:lnTo>
                    <a:lnTo>
                      <a:pt x="10402" y="12083"/>
                    </a:lnTo>
                    <a:lnTo>
                      <a:pt x="9976" y="12083"/>
                    </a:lnTo>
                    <a:cubicBezTo>
                      <a:pt x="9820" y="12083"/>
                      <a:pt x="9694" y="11949"/>
                      <a:pt x="9694" y="11784"/>
                    </a:cubicBezTo>
                    <a:cubicBezTo>
                      <a:pt x="9694" y="11618"/>
                      <a:pt x="9820" y="11484"/>
                      <a:pt x="9976" y="11484"/>
                    </a:cubicBezTo>
                    <a:lnTo>
                      <a:pt x="10402" y="11484"/>
                    </a:lnTo>
                    <a:lnTo>
                      <a:pt x="10402" y="11074"/>
                    </a:lnTo>
                    <a:lnTo>
                      <a:pt x="9976" y="11074"/>
                    </a:lnTo>
                    <a:cubicBezTo>
                      <a:pt x="9820" y="11074"/>
                      <a:pt x="9694" y="10940"/>
                      <a:pt x="9694" y="10775"/>
                    </a:cubicBezTo>
                    <a:cubicBezTo>
                      <a:pt x="9694" y="10610"/>
                      <a:pt x="9820" y="10476"/>
                      <a:pt x="9976" y="10476"/>
                    </a:cubicBezTo>
                    <a:lnTo>
                      <a:pt x="10402" y="10476"/>
                    </a:lnTo>
                    <a:lnTo>
                      <a:pt x="10402" y="10066"/>
                    </a:lnTo>
                    <a:lnTo>
                      <a:pt x="9976" y="10066"/>
                    </a:lnTo>
                    <a:cubicBezTo>
                      <a:pt x="9820" y="10066"/>
                      <a:pt x="9694" y="9932"/>
                      <a:pt x="9694" y="9766"/>
                    </a:cubicBezTo>
                    <a:close/>
                    <a:moveTo>
                      <a:pt x="8644" y="564"/>
                    </a:moveTo>
                    <a:lnTo>
                      <a:pt x="8644" y="2256"/>
                    </a:lnTo>
                    <a:cubicBezTo>
                      <a:pt x="8644" y="2567"/>
                      <a:pt x="8882" y="2819"/>
                      <a:pt x="9175" y="2819"/>
                    </a:cubicBezTo>
                    <a:cubicBezTo>
                      <a:pt x="9468" y="2819"/>
                      <a:pt x="9706" y="2567"/>
                      <a:pt x="9706" y="2256"/>
                    </a:cubicBezTo>
                    <a:lnTo>
                      <a:pt x="9706" y="564"/>
                    </a:lnTo>
                    <a:cubicBezTo>
                      <a:pt x="9706" y="252"/>
                      <a:pt x="9468" y="0"/>
                      <a:pt x="9175" y="0"/>
                    </a:cubicBezTo>
                    <a:cubicBezTo>
                      <a:pt x="8882" y="0"/>
                      <a:pt x="8644" y="252"/>
                      <a:pt x="8644" y="564"/>
                    </a:cubicBezTo>
                    <a:close/>
                    <a:moveTo>
                      <a:pt x="8644" y="19344"/>
                    </a:moveTo>
                    <a:lnTo>
                      <a:pt x="8644" y="21036"/>
                    </a:lnTo>
                    <a:cubicBezTo>
                      <a:pt x="8644" y="21348"/>
                      <a:pt x="8882" y="21600"/>
                      <a:pt x="9175" y="21600"/>
                    </a:cubicBezTo>
                    <a:cubicBezTo>
                      <a:pt x="9468" y="21600"/>
                      <a:pt x="9706" y="21348"/>
                      <a:pt x="9706" y="21036"/>
                    </a:cubicBezTo>
                    <a:lnTo>
                      <a:pt x="9706" y="19344"/>
                    </a:lnTo>
                    <a:cubicBezTo>
                      <a:pt x="9706" y="19033"/>
                      <a:pt x="9468" y="18781"/>
                      <a:pt x="9175" y="18781"/>
                    </a:cubicBezTo>
                    <a:cubicBezTo>
                      <a:pt x="8882" y="18781"/>
                      <a:pt x="8644" y="19033"/>
                      <a:pt x="8644" y="19344"/>
                    </a:cubicBezTo>
                    <a:close/>
                    <a:moveTo>
                      <a:pt x="3801" y="10737"/>
                    </a:moveTo>
                    <a:cubicBezTo>
                      <a:pt x="3801" y="12204"/>
                      <a:pt x="4328" y="13671"/>
                      <a:pt x="5382" y="14791"/>
                    </a:cubicBezTo>
                    <a:cubicBezTo>
                      <a:pt x="7491" y="17030"/>
                      <a:pt x="10909" y="17030"/>
                      <a:pt x="13018" y="14791"/>
                    </a:cubicBezTo>
                    <a:lnTo>
                      <a:pt x="14313" y="13416"/>
                    </a:lnTo>
                    <a:lnTo>
                      <a:pt x="15757" y="13416"/>
                    </a:lnTo>
                    <a:cubicBezTo>
                      <a:pt x="16338" y="13416"/>
                      <a:pt x="16808" y="12916"/>
                      <a:pt x="16808" y="12299"/>
                    </a:cubicBezTo>
                    <a:lnTo>
                      <a:pt x="16808" y="10766"/>
                    </a:lnTo>
                    <a:lnTo>
                      <a:pt x="16835" y="10737"/>
                    </a:lnTo>
                    <a:lnTo>
                      <a:pt x="16808" y="10708"/>
                    </a:lnTo>
                    <a:lnTo>
                      <a:pt x="16808" y="9174"/>
                    </a:lnTo>
                    <a:cubicBezTo>
                      <a:pt x="16808" y="8558"/>
                      <a:pt x="16338" y="8058"/>
                      <a:pt x="15757" y="8058"/>
                    </a:cubicBezTo>
                    <a:lnTo>
                      <a:pt x="14313" y="8058"/>
                    </a:lnTo>
                    <a:cubicBezTo>
                      <a:pt x="13881" y="7600"/>
                      <a:pt x="13449" y="7141"/>
                      <a:pt x="13018" y="6683"/>
                    </a:cubicBezTo>
                    <a:cubicBezTo>
                      <a:pt x="10909" y="4444"/>
                      <a:pt x="7491" y="4444"/>
                      <a:pt x="5382" y="6683"/>
                    </a:cubicBezTo>
                    <a:cubicBezTo>
                      <a:pt x="4328" y="7802"/>
                      <a:pt x="3801" y="9270"/>
                      <a:pt x="3801" y="10737"/>
                    </a:cubicBezTo>
                    <a:close/>
                    <a:moveTo>
                      <a:pt x="2867" y="18692"/>
                    </a:moveTo>
                    <a:cubicBezTo>
                      <a:pt x="2867" y="18837"/>
                      <a:pt x="2919" y="18981"/>
                      <a:pt x="3023" y="19091"/>
                    </a:cubicBezTo>
                    <a:cubicBezTo>
                      <a:pt x="3230" y="19311"/>
                      <a:pt x="3567" y="19311"/>
                      <a:pt x="3774" y="19091"/>
                    </a:cubicBezTo>
                    <a:lnTo>
                      <a:pt x="4900" y="17895"/>
                    </a:lnTo>
                    <a:cubicBezTo>
                      <a:pt x="5108" y="17675"/>
                      <a:pt x="5108" y="17318"/>
                      <a:pt x="4900" y="17097"/>
                    </a:cubicBezTo>
                    <a:cubicBezTo>
                      <a:pt x="4693" y="16877"/>
                      <a:pt x="4357" y="16877"/>
                      <a:pt x="4149" y="17097"/>
                    </a:cubicBezTo>
                    <a:lnTo>
                      <a:pt x="3023" y="18294"/>
                    </a:lnTo>
                    <a:cubicBezTo>
                      <a:pt x="2919" y="18404"/>
                      <a:pt x="2867" y="18548"/>
                      <a:pt x="2867" y="18692"/>
                    </a:cubicBezTo>
                    <a:close/>
                    <a:moveTo>
                      <a:pt x="2867" y="2864"/>
                    </a:moveTo>
                    <a:cubicBezTo>
                      <a:pt x="2867" y="3008"/>
                      <a:pt x="2919" y="3153"/>
                      <a:pt x="3023" y="3263"/>
                    </a:cubicBezTo>
                    <a:lnTo>
                      <a:pt x="4149" y="4459"/>
                    </a:lnTo>
                    <a:cubicBezTo>
                      <a:pt x="4357" y="4679"/>
                      <a:pt x="4693" y="4679"/>
                      <a:pt x="4900" y="4459"/>
                    </a:cubicBezTo>
                    <a:cubicBezTo>
                      <a:pt x="5108" y="4239"/>
                      <a:pt x="5108" y="3882"/>
                      <a:pt x="4900" y="3661"/>
                    </a:cubicBezTo>
                    <a:lnTo>
                      <a:pt x="3774" y="2465"/>
                    </a:lnTo>
                    <a:cubicBezTo>
                      <a:pt x="3567" y="2245"/>
                      <a:pt x="3230" y="2245"/>
                      <a:pt x="3023" y="2465"/>
                    </a:cubicBezTo>
                    <a:cubicBezTo>
                      <a:pt x="2919" y="2575"/>
                      <a:pt x="2867" y="2720"/>
                      <a:pt x="2867" y="2864"/>
                    </a:cubicBezTo>
                    <a:close/>
                    <a:moveTo>
                      <a:pt x="0" y="10800"/>
                    </a:moveTo>
                    <a:cubicBezTo>
                      <a:pt x="0" y="11111"/>
                      <a:pt x="238" y="11364"/>
                      <a:pt x="531" y="11364"/>
                    </a:cubicBezTo>
                    <a:lnTo>
                      <a:pt x="2124" y="11364"/>
                    </a:lnTo>
                    <a:cubicBezTo>
                      <a:pt x="2417" y="11364"/>
                      <a:pt x="2655" y="11111"/>
                      <a:pt x="2655" y="10800"/>
                    </a:cubicBezTo>
                    <a:cubicBezTo>
                      <a:pt x="2655" y="10489"/>
                      <a:pt x="2417" y="10236"/>
                      <a:pt x="2124" y="10236"/>
                    </a:cubicBezTo>
                    <a:lnTo>
                      <a:pt x="531" y="10236"/>
                    </a:lnTo>
                    <a:cubicBezTo>
                      <a:pt x="238" y="10236"/>
                      <a:pt x="0" y="10489"/>
                      <a:pt x="0" y="1080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627" name="群組 62"/>
            <p:cNvGrpSpPr/>
            <p:nvPr/>
          </p:nvGrpSpPr>
          <p:grpSpPr>
            <a:xfrm>
              <a:off x="899966" y="5634841"/>
              <a:ext cx="633534" cy="637210"/>
              <a:chOff x="0" y="0"/>
              <a:chExt cx="633532" cy="637209"/>
            </a:xfrm>
          </p:grpSpPr>
          <p:sp>
            <p:nvSpPr>
              <p:cNvPr id="625" name="Rectangle 6"/>
              <p:cNvSpPr/>
              <p:nvPr/>
            </p:nvSpPr>
            <p:spPr>
              <a:xfrm>
                <a:off x="0" y="-1"/>
                <a:ext cx="633533" cy="637211"/>
              </a:xfrm>
              <a:prstGeom prst="rect">
                <a:avLst/>
              </a:prstGeom>
              <a:solidFill>
                <a:srgbClr val="B44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6" name="Smiley Face 14"/>
              <p:cNvSpPr/>
              <p:nvPr/>
            </p:nvSpPr>
            <p:spPr>
              <a:xfrm>
                <a:off x="29814" y="36569"/>
                <a:ext cx="573885" cy="564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11" y="14767"/>
                    </a:moveTo>
                    <a:cubicBezTo>
                      <a:pt x="13064" y="15857"/>
                      <a:pt x="12008" y="16574"/>
                      <a:pt x="10830" y="16586"/>
                    </a:cubicBezTo>
                    <a:cubicBezTo>
                      <a:pt x="9652" y="16598"/>
                      <a:pt x="8582" y="15904"/>
                      <a:pt x="8112" y="14823"/>
                    </a:cubicBezTo>
                    <a:lnTo>
                      <a:pt x="6927" y="15338"/>
                    </a:lnTo>
                    <a:cubicBezTo>
                      <a:pt x="7604" y="16895"/>
                      <a:pt x="9146" y="17895"/>
                      <a:pt x="10844" y="17878"/>
                    </a:cubicBezTo>
                    <a:cubicBezTo>
                      <a:pt x="12541" y="17860"/>
                      <a:pt x="14063" y="16828"/>
                      <a:pt x="14706" y="15258"/>
                    </a:cubicBezTo>
                    <a:close/>
                    <a:moveTo>
                      <a:pt x="14436" y="6575"/>
                    </a:moveTo>
                    <a:cubicBezTo>
                      <a:pt x="13817" y="6575"/>
                      <a:pt x="13316" y="7076"/>
                      <a:pt x="13316" y="7695"/>
                    </a:cubicBezTo>
                    <a:cubicBezTo>
                      <a:pt x="13316" y="8314"/>
                      <a:pt x="13817" y="8815"/>
                      <a:pt x="14436" y="8815"/>
                    </a:cubicBezTo>
                    <a:cubicBezTo>
                      <a:pt x="15055" y="8815"/>
                      <a:pt x="15556" y="8314"/>
                      <a:pt x="15556" y="7695"/>
                    </a:cubicBezTo>
                    <a:cubicBezTo>
                      <a:pt x="15556" y="7076"/>
                      <a:pt x="15055" y="6575"/>
                      <a:pt x="14436" y="6575"/>
                    </a:cubicBezTo>
                    <a:close/>
                    <a:moveTo>
                      <a:pt x="7383" y="6575"/>
                    </a:moveTo>
                    <a:cubicBezTo>
                      <a:pt x="6764" y="6575"/>
                      <a:pt x="6262" y="7076"/>
                      <a:pt x="6262" y="7695"/>
                    </a:cubicBezTo>
                    <a:cubicBezTo>
                      <a:pt x="6262" y="8314"/>
                      <a:pt x="6764" y="8815"/>
                      <a:pt x="7383" y="8815"/>
                    </a:cubicBezTo>
                    <a:cubicBezTo>
                      <a:pt x="8001" y="8815"/>
                      <a:pt x="8503" y="8314"/>
                      <a:pt x="8503" y="7695"/>
                    </a:cubicBezTo>
                    <a:cubicBezTo>
                      <a:pt x="8503" y="7076"/>
                      <a:pt x="8001" y="6575"/>
                      <a:pt x="7383" y="6575"/>
                    </a:cubicBezTo>
                    <a:close/>
                    <a:moveTo>
                      <a:pt x="10800" y="0"/>
                    </a:moveTo>
                    <a:lnTo>
                      <a:pt x="11904" y="56"/>
                    </a:lnTo>
                    <a:lnTo>
                      <a:pt x="12977" y="219"/>
                    </a:lnTo>
                    <a:lnTo>
                      <a:pt x="14012" y="486"/>
                    </a:lnTo>
                    <a:lnTo>
                      <a:pt x="15004" y="849"/>
                    </a:lnTo>
                    <a:lnTo>
                      <a:pt x="15948" y="1304"/>
                    </a:lnTo>
                    <a:lnTo>
                      <a:pt x="16838" y="1844"/>
                    </a:lnTo>
                    <a:lnTo>
                      <a:pt x="17670" y="2466"/>
                    </a:lnTo>
                    <a:lnTo>
                      <a:pt x="18437" y="3163"/>
                    </a:lnTo>
                    <a:lnTo>
                      <a:pt x="19134" y="3930"/>
                    </a:lnTo>
                    <a:lnTo>
                      <a:pt x="19756" y="4762"/>
                    </a:lnTo>
                    <a:lnTo>
                      <a:pt x="20297" y="5652"/>
                    </a:lnTo>
                    <a:lnTo>
                      <a:pt x="20751" y="6596"/>
                    </a:lnTo>
                    <a:lnTo>
                      <a:pt x="21114" y="7588"/>
                    </a:lnTo>
                    <a:lnTo>
                      <a:pt x="21381" y="8623"/>
                    </a:lnTo>
                    <a:lnTo>
                      <a:pt x="21544" y="9696"/>
                    </a:lnTo>
                    <a:lnTo>
                      <a:pt x="21600" y="10800"/>
                    </a:lnTo>
                    <a:lnTo>
                      <a:pt x="21544" y="11904"/>
                    </a:lnTo>
                    <a:lnTo>
                      <a:pt x="21381" y="12977"/>
                    </a:lnTo>
                    <a:lnTo>
                      <a:pt x="21114" y="14012"/>
                    </a:lnTo>
                    <a:lnTo>
                      <a:pt x="20751" y="15004"/>
                    </a:lnTo>
                    <a:lnTo>
                      <a:pt x="20297" y="15948"/>
                    </a:lnTo>
                    <a:lnTo>
                      <a:pt x="19756" y="16838"/>
                    </a:lnTo>
                    <a:lnTo>
                      <a:pt x="19134" y="17670"/>
                    </a:lnTo>
                    <a:lnTo>
                      <a:pt x="18437" y="18437"/>
                    </a:lnTo>
                    <a:lnTo>
                      <a:pt x="17670" y="19134"/>
                    </a:lnTo>
                    <a:lnTo>
                      <a:pt x="16838" y="19756"/>
                    </a:lnTo>
                    <a:lnTo>
                      <a:pt x="15948" y="20297"/>
                    </a:lnTo>
                    <a:lnTo>
                      <a:pt x="15004" y="20751"/>
                    </a:lnTo>
                    <a:lnTo>
                      <a:pt x="14012" y="21114"/>
                    </a:lnTo>
                    <a:lnTo>
                      <a:pt x="12977" y="21381"/>
                    </a:lnTo>
                    <a:lnTo>
                      <a:pt x="11904" y="21544"/>
                    </a:lnTo>
                    <a:cubicBezTo>
                      <a:pt x="11541" y="21581"/>
                      <a:pt x="11173" y="21600"/>
                      <a:pt x="10800" y="21600"/>
                    </a:cubicBezTo>
                    <a:cubicBezTo>
                      <a:pt x="10054" y="21600"/>
                      <a:pt x="9326" y="21524"/>
                      <a:pt x="8623" y="21381"/>
                    </a:cubicBezTo>
                    <a:cubicBezTo>
                      <a:pt x="8272" y="21309"/>
                      <a:pt x="7927" y="21220"/>
                      <a:pt x="7588" y="21114"/>
                    </a:cubicBezTo>
                    <a:cubicBezTo>
                      <a:pt x="7250" y="21009"/>
                      <a:pt x="6919" y="20888"/>
                      <a:pt x="6596" y="20751"/>
                    </a:cubicBezTo>
                    <a:cubicBezTo>
                      <a:pt x="6273" y="20615"/>
                      <a:pt x="5958" y="20463"/>
                      <a:pt x="5652" y="20297"/>
                    </a:cubicBezTo>
                    <a:cubicBezTo>
                      <a:pt x="5346" y="20130"/>
                      <a:pt x="5049" y="19950"/>
                      <a:pt x="4762" y="19756"/>
                    </a:cubicBezTo>
                    <a:cubicBezTo>
                      <a:pt x="4474" y="19561"/>
                      <a:pt x="4197" y="19354"/>
                      <a:pt x="3930" y="19134"/>
                    </a:cubicBezTo>
                    <a:cubicBezTo>
                      <a:pt x="3664" y="18914"/>
                      <a:pt x="3408" y="18681"/>
                      <a:pt x="3163" y="18437"/>
                    </a:cubicBezTo>
                    <a:cubicBezTo>
                      <a:pt x="2919" y="18192"/>
                      <a:pt x="2686" y="17937"/>
                      <a:pt x="2466" y="17670"/>
                    </a:cubicBezTo>
                    <a:cubicBezTo>
                      <a:pt x="2246" y="17403"/>
                      <a:pt x="2039" y="17126"/>
                      <a:pt x="1844" y="16838"/>
                    </a:cubicBezTo>
                    <a:cubicBezTo>
                      <a:pt x="1650" y="16551"/>
                      <a:pt x="1470" y="16254"/>
                      <a:pt x="1303" y="15948"/>
                    </a:cubicBezTo>
                    <a:cubicBezTo>
                      <a:pt x="1137" y="15642"/>
                      <a:pt x="985" y="15327"/>
                      <a:pt x="849" y="15004"/>
                    </a:cubicBezTo>
                    <a:cubicBezTo>
                      <a:pt x="712" y="14681"/>
                      <a:pt x="591" y="14350"/>
                      <a:pt x="486" y="14012"/>
                    </a:cubicBezTo>
                    <a:cubicBezTo>
                      <a:pt x="380" y="13673"/>
                      <a:pt x="291" y="13328"/>
                      <a:pt x="219" y="12977"/>
                    </a:cubicBezTo>
                    <a:cubicBezTo>
                      <a:pt x="147" y="12625"/>
                      <a:pt x="93" y="12267"/>
                      <a:pt x="56" y="11904"/>
                    </a:cubicBezTo>
                    <a:cubicBezTo>
                      <a:pt x="19" y="11541"/>
                      <a:pt x="0" y="11173"/>
                      <a:pt x="0" y="10800"/>
                    </a:cubicBezTo>
                    <a:cubicBezTo>
                      <a:pt x="0" y="10054"/>
                      <a:pt x="76" y="9326"/>
                      <a:pt x="219" y="8623"/>
                    </a:cubicBezTo>
                    <a:cubicBezTo>
                      <a:pt x="291" y="8272"/>
                      <a:pt x="380" y="7927"/>
                      <a:pt x="486" y="7588"/>
                    </a:cubicBezTo>
                    <a:cubicBezTo>
                      <a:pt x="591" y="7250"/>
                      <a:pt x="712" y="6919"/>
                      <a:pt x="849" y="6596"/>
                    </a:cubicBezTo>
                    <a:cubicBezTo>
                      <a:pt x="985" y="6273"/>
                      <a:pt x="1137" y="5958"/>
                      <a:pt x="1303" y="5652"/>
                    </a:cubicBezTo>
                    <a:cubicBezTo>
                      <a:pt x="1470" y="5346"/>
                      <a:pt x="1650" y="5049"/>
                      <a:pt x="1844" y="4762"/>
                    </a:cubicBezTo>
                    <a:cubicBezTo>
                      <a:pt x="2039" y="4474"/>
                      <a:pt x="2246" y="4197"/>
                      <a:pt x="2466" y="3930"/>
                    </a:cubicBezTo>
                    <a:cubicBezTo>
                      <a:pt x="2686" y="3664"/>
                      <a:pt x="2919" y="3408"/>
                      <a:pt x="3163" y="3163"/>
                    </a:cubicBezTo>
                    <a:cubicBezTo>
                      <a:pt x="3408" y="2919"/>
                      <a:pt x="3664" y="2686"/>
                      <a:pt x="3930" y="2466"/>
                    </a:cubicBezTo>
                    <a:cubicBezTo>
                      <a:pt x="4197" y="2246"/>
                      <a:pt x="4474" y="2039"/>
                      <a:pt x="4762" y="1844"/>
                    </a:cubicBezTo>
                    <a:cubicBezTo>
                      <a:pt x="5049" y="1650"/>
                      <a:pt x="5346" y="1470"/>
                      <a:pt x="5652" y="1304"/>
                    </a:cubicBezTo>
                    <a:cubicBezTo>
                      <a:pt x="5958" y="1137"/>
                      <a:pt x="6273" y="985"/>
                      <a:pt x="6596" y="849"/>
                    </a:cubicBezTo>
                    <a:cubicBezTo>
                      <a:pt x="6919" y="712"/>
                      <a:pt x="7250" y="591"/>
                      <a:pt x="7588" y="486"/>
                    </a:cubicBezTo>
                    <a:cubicBezTo>
                      <a:pt x="7927" y="380"/>
                      <a:pt x="8272" y="291"/>
                      <a:pt x="8623" y="219"/>
                    </a:cubicBezTo>
                    <a:cubicBezTo>
                      <a:pt x="8975" y="147"/>
                      <a:pt x="9333" y="93"/>
                      <a:pt x="9696" y="56"/>
                    </a:cubicBezTo>
                    <a:cubicBezTo>
                      <a:pt x="10059" y="19"/>
                      <a:pt x="10427" y="0"/>
                      <a:pt x="1080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628" name="Freeform 3"/>
          <p:cNvSpPr/>
          <p:nvPr/>
        </p:nvSpPr>
        <p:spPr>
          <a:xfrm>
            <a:off x="19051" y="3753219"/>
            <a:ext cx="12153903" cy="2635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73" extrusionOk="0">
                <a:moveTo>
                  <a:pt x="0" y="20920"/>
                </a:moveTo>
                <a:lnTo>
                  <a:pt x="15575" y="21055"/>
                </a:lnTo>
                <a:cubicBezTo>
                  <a:pt x="15674" y="21093"/>
                  <a:pt x="15695" y="19639"/>
                  <a:pt x="15574" y="19092"/>
                </a:cubicBezTo>
                <a:cubicBezTo>
                  <a:pt x="14977" y="16190"/>
                  <a:pt x="15082" y="14253"/>
                  <a:pt x="14524" y="10561"/>
                </a:cubicBezTo>
                <a:cubicBezTo>
                  <a:pt x="14204" y="8553"/>
                  <a:pt x="14638" y="8102"/>
                  <a:pt x="14874" y="9213"/>
                </a:cubicBezTo>
                <a:cubicBezTo>
                  <a:pt x="15051" y="10169"/>
                  <a:pt x="15344" y="11037"/>
                  <a:pt x="15624" y="13074"/>
                </a:cubicBezTo>
                <a:lnTo>
                  <a:pt x="15523" y="1344"/>
                </a:lnTo>
                <a:cubicBezTo>
                  <a:pt x="15505" y="-415"/>
                  <a:pt x="15993" y="-507"/>
                  <a:pt x="16014" y="1420"/>
                </a:cubicBezTo>
                <a:lnTo>
                  <a:pt x="16132" y="9189"/>
                </a:lnTo>
                <a:cubicBezTo>
                  <a:pt x="16101" y="8113"/>
                  <a:pt x="16183" y="5784"/>
                  <a:pt x="16464" y="5784"/>
                </a:cubicBezTo>
                <a:cubicBezTo>
                  <a:pt x="16796" y="5842"/>
                  <a:pt x="16762" y="8024"/>
                  <a:pt x="16764" y="9219"/>
                </a:cubicBezTo>
                <a:cubicBezTo>
                  <a:pt x="16786" y="7720"/>
                  <a:pt x="16843" y="6066"/>
                  <a:pt x="17094" y="6105"/>
                </a:cubicBezTo>
                <a:cubicBezTo>
                  <a:pt x="17391" y="6086"/>
                  <a:pt x="17398" y="7820"/>
                  <a:pt x="17406" y="9423"/>
                </a:cubicBezTo>
                <a:cubicBezTo>
                  <a:pt x="17402" y="8154"/>
                  <a:pt x="17403" y="6705"/>
                  <a:pt x="17679" y="6720"/>
                </a:cubicBezTo>
                <a:cubicBezTo>
                  <a:pt x="17878" y="6793"/>
                  <a:pt x="17896" y="7882"/>
                  <a:pt x="17940" y="9336"/>
                </a:cubicBezTo>
                <a:cubicBezTo>
                  <a:pt x="17987" y="11790"/>
                  <a:pt x="17976" y="12987"/>
                  <a:pt x="17925" y="15559"/>
                </a:cubicBezTo>
                <a:cubicBezTo>
                  <a:pt x="17888" y="17180"/>
                  <a:pt x="17794" y="17618"/>
                  <a:pt x="17718" y="18537"/>
                </a:cubicBezTo>
                <a:cubicBezTo>
                  <a:pt x="17590" y="19397"/>
                  <a:pt x="17552" y="19392"/>
                  <a:pt x="17587" y="21073"/>
                </a:cubicBezTo>
                <a:lnTo>
                  <a:pt x="21600" y="21073"/>
                </a:lnTo>
              </a:path>
            </a:pathLst>
          </a:custGeom>
          <a:ln w="508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th Fitness 16x9">
  <a:themeElements>
    <a:clrScheme name="Health Fitness 16x9">
      <a:dk1>
        <a:srgbClr val="595959"/>
      </a:dk1>
      <a:lt1>
        <a:srgbClr val="FFFFFF"/>
      </a:lt1>
      <a:dk2>
        <a:srgbClr val="A7A7A7"/>
      </a:dk2>
      <a:lt2>
        <a:srgbClr val="535353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0000FF"/>
      </a:hlink>
      <a:folHlink>
        <a:srgbClr val="FF00FF"/>
      </a:folHlink>
    </a:clrScheme>
    <a:fontScheme name="Health Fitness 16x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ealth Fitness 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9595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9595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ealth Fitness 16x9">
  <a:themeElements>
    <a:clrScheme name="Health Fitness 16x9">
      <a:dk1>
        <a:srgbClr val="595959"/>
      </a:dk1>
      <a:lt1>
        <a:srgbClr val="FFFFFF"/>
      </a:lt1>
      <a:dk2>
        <a:srgbClr val="A7A7A7"/>
      </a:dk2>
      <a:lt2>
        <a:srgbClr val="535353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0000FF"/>
      </a:hlink>
      <a:folHlink>
        <a:srgbClr val="FF00FF"/>
      </a:folHlink>
    </a:clrScheme>
    <a:fontScheme name="Health Fitness 16x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ealth Fitness 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9595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9595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1890</Words>
  <Application>Microsoft Office PowerPoint</Application>
  <PresentationFormat>寬螢幕</PresentationFormat>
  <Paragraphs>387</Paragraphs>
  <Slides>25</Slides>
  <Notes>20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8" baseType="lpstr">
      <vt:lpstr>DFNYuanXBold-B5</vt:lpstr>
      <vt:lpstr>Noto Sans CJK TC Medium</vt:lpstr>
      <vt:lpstr>微軟正黑體</vt:lpstr>
      <vt:lpstr>新細明體</vt:lpstr>
      <vt:lpstr>標楷體</vt:lpstr>
      <vt:lpstr>Arial</vt:lpstr>
      <vt:lpstr>Calibri</vt:lpstr>
      <vt:lpstr>Calibri Light</vt:lpstr>
      <vt:lpstr>Helvetica</vt:lpstr>
      <vt:lpstr>Times New Roman</vt:lpstr>
      <vt:lpstr>Wingdings</vt:lpstr>
      <vt:lpstr>Health Fitness 16x9</vt:lpstr>
      <vt:lpstr>點陣圖影像</vt:lpstr>
      <vt:lpstr>“疫”境同行認知障礙症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“疫”境同行.認知障礙症</dc:title>
  <dc:creator>Eva_KONG</dc:creator>
  <cp:lastModifiedBy>Windows 使用者</cp:lastModifiedBy>
  <cp:revision>68</cp:revision>
  <dcterms:modified xsi:type="dcterms:W3CDTF">2021-01-11T06:44:15Z</dcterms:modified>
</cp:coreProperties>
</file>